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06" r:id="rId4"/>
  </p:sldMasterIdLst>
  <p:notesMasterIdLst>
    <p:notesMasterId r:id="rId13"/>
  </p:notesMasterIdLst>
  <p:handoutMasterIdLst>
    <p:handoutMasterId r:id="rId14"/>
  </p:handoutMasterIdLst>
  <p:sldIdLst>
    <p:sldId id="265" r:id="rId5"/>
    <p:sldId id="310" r:id="rId6"/>
    <p:sldId id="320" r:id="rId7"/>
    <p:sldId id="325" r:id="rId8"/>
    <p:sldId id="322" r:id="rId9"/>
    <p:sldId id="323" r:id="rId10"/>
    <p:sldId id="324" r:id="rId11"/>
    <p:sldId id="321" r:id="rId12"/>
  </p:sldIdLst>
  <p:sldSz cx="12188825" cy="6858000"/>
  <p:notesSz cx="6858000" cy="9144000"/>
  <p:custDataLst>
    <p:tags r:id="rId1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9"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29" autoAdjust="0"/>
  </p:normalViewPr>
  <p:slideViewPr>
    <p:cSldViewPr showGuides="1">
      <p:cViewPr varScale="1">
        <p:scale>
          <a:sx n="67" d="100"/>
          <a:sy n="67" d="100"/>
        </p:scale>
        <p:origin x="644" y="56"/>
      </p:cViewPr>
      <p:guideLst>
        <p:guide pos="3839"/>
        <p:guide orient="horz" pos="2160"/>
      </p:guideLst>
    </p:cSldViewPr>
  </p:slideViewPr>
  <p:outlineViewPr>
    <p:cViewPr>
      <p:scale>
        <a:sx n="33" d="100"/>
        <a:sy n="33" d="100"/>
      </p:scale>
      <p:origin x="0" y="0"/>
    </p:cViewPr>
  </p:outlineViewPr>
  <p:notesTextViewPr>
    <p:cViewPr>
      <p:scale>
        <a:sx n="1" d="1"/>
        <a:sy n="1" d="1"/>
      </p:scale>
      <p:origin x="0" y="0"/>
    </p:cViewPr>
  </p:notesTextViewPr>
  <p:notesViewPr>
    <p:cSldViewPr showGuides="1">
      <p:cViewPr varScale="1">
        <p:scale>
          <a:sx n="60" d="100"/>
          <a:sy n="60" d="100"/>
        </p:scale>
        <p:origin x="2982"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tr-TR" dirty="0"/>
          </a:p>
        </p:txBody>
      </p:sp>
      <p:sp>
        <p:nvSpPr>
          <p:cNvPr id="3" name="Tarih Yer Tutucusu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rtl="0">
              <a:defRPr sz="1200"/>
            </a:lvl1pPr>
          </a:lstStyle>
          <a:p>
            <a:pPr algn="r" rtl="0"/>
            <a:fld id="{98B2FC7F-16C6-4B5C-8B7F-DAE0D27CA2ED}" type="datetime1">
              <a:rPr lang="tr-TR" smtClean="0"/>
              <a:pPr algn="r" rtl="0"/>
              <a:t>5.02.2020</a:t>
            </a:fld>
            <a:endParaRPr lang="tr-TR" dirty="0"/>
          </a:p>
        </p:txBody>
      </p:sp>
      <p:sp>
        <p:nvSpPr>
          <p:cNvPr id="4" name="Alt Bilgi Yer Tutucusu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tr-TR" dirty="0"/>
          </a:p>
        </p:txBody>
      </p:sp>
      <p:sp>
        <p:nvSpPr>
          <p:cNvPr id="5" name="Slayt Numarası Yer Tutucusu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rtl="0">
              <a:defRPr sz="1200"/>
            </a:lvl1pPr>
          </a:lstStyle>
          <a:p>
            <a:pPr algn="r" rtl="0"/>
            <a:fld id="{D9F912AB-2776-42F2-A957-313FC7EFEDB9}" type="slidenum">
              <a:rPr lang="tr-TR" smtClean="0"/>
              <a:pPr algn="r" rtl="0"/>
              <a:t>‹#›</a:t>
            </a:fld>
            <a:endParaRPr lang="tr-TR" dirty="0"/>
          </a:p>
        </p:txBody>
      </p:sp>
    </p:spTree>
    <p:extLst>
      <p:ext uri="{BB962C8B-B14F-4D97-AF65-F5344CB8AC3E}">
        <p14:creationId xmlns:p14="http://schemas.microsoft.com/office/powerpoint/2010/main" val="39320657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lang="tr-TR" noProof="0" dirty="0"/>
          </a:p>
        </p:txBody>
      </p:sp>
      <p:sp>
        <p:nvSpPr>
          <p:cNvPr id="3" name="Tarih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rtl="0">
              <a:defRPr sz="1200"/>
            </a:lvl1pPr>
          </a:lstStyle>
          <a:p>
            <a:fld id="{D1CC6C54-1CF4-4AB4-84D8-BA55C737A701}" type="datetime1">
              <a:rPr lang="tr-TR" smtClean="0"/>
              <a:pPr/>
              <a:t>5.02.2020</a:t>
            </a:fld>
            <a:endParaRPr lang="tr-TR" dirty="0"/>
          </a:p>
        </p:txBody>
      </p:sp>
      <p:sp>
        <p:nvSpPr>
          <p:cNvPr id="4" name="Slayt Görüntüsü Yer Tutucusu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rtl="0"/>
            <a:endParaRPr lang="tr-TR" noProof="0" dirty="0"/>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rPr lang="tr-TR" noProof="0" dirty="0"/>
              <a:t>Asıl metin stillerini düzenlemek için tıklayın</a:t>
            </a:r>
          </a:p>
          <a:p>
            <a:pPr lvl="1" rtl="0"/>
            <a:r>
              <a:rPr lang="tr-TR" noProof="0" dirty="0"/>
              <a:t>İkinci düzey</a:t>
            </a:r>
          </a:p>
          <a:p>
            <a:pPr lvl="2" rtl="0"/>
            <a:r>
              <a:rPr lang="tr-TR" noProof="0" dirty="0"/>
              <a:t>Üçüncü düzey</a:t>
            </a:r>
          </a:p>
          <a:p>
            <a:pPr lvl="3" rtl="0"/>
            <a:r>
              <a:rPr lang="tr-TR" noProof="0" dirty="0"/>
              <a:t>Dördüncü düzey</a:t>
            </a:r>
          </a:p>
          <a:p>
            <a:pPr lvl="4" rtl="0"/>
            <a:r>
              <a:rPr lang="tr-TR" noProof="0" dirty="0"/>
              <a:t>Beşinci düzey</a:t>
            </a:r>
          </a:p>
        </p:txBody>
      </p:sp>
      <p:sp>
        <p:nvSpPr>
          <p:cNvPr id="6" name="Alt 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lang="tr-TR" noProof="0" dirty="0"/>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rtl="0">
              <a:defRPr sz="1200"/>
            </a:lvl1pPr>
          </a:lstStyle>
          <a:p>
            <a:fld id="{F93199CD-3E1B-4AE6-990F-76F925F5EA9F}" type="slidenum">
              <a:rPr lang="tr-TR" smtClean="0"/>
              <a:pPr/>
              <a:t>‹#›</a:t>
            </a:fld>
            <a:endParaRPr lang="tr-TR" dirty="0"/>
          </a:p>
        </p:txBody>
      </p:sp>
    </p:spTree>
    <p:extLst>
      <p:ext uri="{BB962C8B-B14F-4D97-AF65-F5344CB8AC3E}">
        <p14:creationId xmlns:p14="http://schemas.microsoft.com/office/powerpoint/2010/main" val="42765798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Rectangle 6"/>
          <p:cNvSpPr/>
          <p:nvPr/>
        </p:nvSpPr>
        <p:spPr>
          <a:xfrm>
            <a:off x="920594" y="1346947"/>
            <a:ext cx="10220330"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594" y="4299697"/>
            <a:ext cx="10220330"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594" y="1484779"/>
            <a:ext cx="10220330"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6702" y="4068923"/>
            <a:ext cx="1080623"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286" y="1432223"/>
            <a:ext cx="9964364" cy="3035808"/>
          </a:xfrm>
        </p:spPr>
        <p:txBody>
          <a:bodyPr anchor="ctr">
            <a:noAutofit/>
          </a:bodyPr>
          <a:lstStyle>
            <a:lvl1pPr algn="l">
              <a:lnSpc>
                <a:spcPct val="80000"/>
              </a:lnSpc>
              <a:defRPr sz="9597" cap="all" baseline="0">
                <a:blipFill dpi="0" rotWithShape="1">
                  <a:blip r:embed="rId4"/>
                  <a:srcRect/>
                  <a:tile tx="6350" ty="-127000" sx="65000" sy="64000" flip="none" algn="tl"/>
                </a:blipFill>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1069569" y="4389120"/>
            <a:ext cx="7889217" cy="1069848"/>
          </a:xfrm>
        </p:spPr>
        <p:txBody>
          <a:bodyPr>
            <a:normAutofit/>
          </a:bodyPr>
          <a:lstStyle>
            <a:lvl1pPr marL="0" indent="0" algn="l">
              <a:buNone/>
              <a:defRPr sz="2199">
                <a:solidFill>
                  <a:schemeClr val="tx1"/>
                </a:solidFill>
              </a:defRPr>
            </a:lvl1pPr>
            <a:lvl2pPr marL="457063" indent="0" algn="ctr">
              <a:buNone/>
              <a:defRPr sz="2199"/>
            </a:lvl2pPr>
            <a:lvl3pPr marL="914126" indent="0" algn="ctr">
              <a:buNone/>
              <a:defRPr sz="2199"/>
            </a:lvl3pPr>
            <a:lvl4pPr marL="1371189" indent="0" algn="ctr">
              <a:buNone/>
              <a:defRPr sz="1999"/>
            </a:lvl4pPr>
            <a:lvl5pPr marL="1828251" indent="0" algn="ctr">
              <a:buNone/>
              <a:defRPr sz="1999"/>
            </a:lvl5pPr>
            <a:lvl6pPr marL="2285314" indent="0" algn="ctr">
              <a:buNone/>
              <a:defRPr sz="1999"/>
            </a:lvl6pPr>
            <a:lvl7pPr marL="2742377" indent="0" algn="ctr">
              <a:buNone/>
              <a:defRPr sz="1999"/>
            </a:lvl7pPr>
            <a:lvl8pPr marL="3199440" indent="0" algn="ctr">
              <a:buNone/>
              <a:defRPr sz="1999"/>
            </a:lvl8pPr>
            <a:lvl9pPr marL="3656503" indent="0" algn="ctr">
              <a:buNone/>
              <a:defRPr sz="1999"/>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FF3046DE-C88D-498D-BA2A-A4457DCBD49C}" type="datetimeFigureOut">
              <a:rPr lang="tr-TR" smtClean="0"/>
              <a:t>5.02.2020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a:xfrm>
            <a:off x="9590235" y="4289334"/>
            <a:ext cx="1193557" cy="640080"/>
          </a:xfrm>
        </p:spPr>
        <p:txBody>
          <a:bodyPr/>
          <a:lstStyle>
            <a:lvl1pPr>
              <a:defRPr sz="2799"/>
            </a:lvl1pPr>
          </a:lstStyle>
          <a:p>
            <a:fld id="{2EE14C17-AF95-4426-BE06-A2040436015F}" type="slidenum">
              <a:rPr lang="tr-TR" smtClean="0"/>
              <a:t>‹#›</a:t>
            </a:fld>
            <a:endParaRPr lang="tr-TR"/>
          </a:p>
        </p:txBody>
      </p:sp>
    </p:spTree>
    <p:extLst>
      <p:ext uri="{BB962C8B-B14F-4D97-AF65-F5344CB8AC3E}">
        <p14:creationId xmlns:p14="http://schemas.microsoft.com/office/powerpoint/2010/main" val="11301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F6EC1992-B7D4-446A-9702-5AA52CA394F7}" type="datetime1">
              <a:rPr lang="tr-TR" smtClean="0"/>
              <a:pPr/>
              <a:t>5.02.2020</a:t>
            </a:fld>
            <a:endParaRPr lang="tr-TR" dirty="0"/>
          </a:p>
        </p:txBody>
      </p:sp>
      <p:sp>
        <p:nvSpPr>
          <p:cNvPr id="5" name="Footer Placeholder 4"/>
          <p:cNvSpPr>
            <a:spLocks noGrp="1"/>
          </p:cNvSpPr>
          <p:nvPr>
            <p:ph type="ftr" sz="quarter" idx="11"/>
          </p:nvPr>
        </p:nvSpPr>
        <p:spPr/>
        <p:txBody>
          <a:bodyPr/>
          <a:lstStyle/>
          <a:p>
            <a:pPr rtl="0"/>
            <a:endParaRPr lang="tr-TR" noProof="0" dirty="0"/>
          </a:p>
        </p:txBody>
      </p:sp>
      <p:sp>
        <p:nvSpPr>
          <p:cNvPr id="6" name="Slide Number Placeholder 5"/>
          <p:cNvSpPr>
            <a:spLocks noGrp="1"/>
          </p:cNvSpPr>
          <p:nvPr>
            <p:ph type="sldNum" sz="quarter" idx="12"/>
          </p:nvPr>
        </p:nvSpPr>
        <p:spPr/>
        <p:txBody>
          <a:bodyPr/>
          <a:lstStyle/>
          <a:p>
            <a:pPr rtl="0"/>
            <a:fld id="{2A013F82-EE5E-44EE-A61D-E31C6657F26F}" type="slidenum">
              <a:rPr lang="tr-TR" noProof="0" smtClean="0"/>
              <a:t>‹#›</a:t>
            </a:fld>
            <a:endParaRPr lang="tr-TR" noProof="0" dirty="0"/>
          </a:p>
        </p:txBody>
      </p:sp>
    </p:spTree>
    <p:extLst>
      <p:ext uri="{BB962C8B-B14F-4D97-AF65-F5344CB8AC3E}">
        <p14:creationId xmlns:p14="http://schemas.microsoft.com/office/powerpoint/2010/main" val="3882346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2628" y="533400"/>
            <a:ext cx="2552035" cy="5638800"/>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1066522" y="533400"/>
            <a:ext cx="7503745" cy="5638800"/>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947B9D2C-5D32-45C2-A64F-4ABE02DDD7D8}" type="datetime1">
              <a:rPr lang="tr-TR" smtClean="0"/>
              <a:pPr/>
              <a:t>5.02.2020</a:t>
            </a:fld>
            <a:endParaRPr lang="tr-TR" dirty="0"/>
          </a:p>
        </p:txBody>
      </p:sp>
      <p:sp>
        <p:nvSpPr>
          <p:cNvPr id="5" name="Footer Placeholder 4"/>
          <p:cNvSpPr>
            <a:spLocks noGrp="1"/>
          </p:cNvSpPr>
          <p:nvPr>
            <p:ph type="ftr" sz="quarter" idx="11"/>
          </p:nvPr>
        </p:nvSpPr>
        <p:spPr/>
        <p:txBody>
          <a:bodyPr/>
          <a:lstStyle/>
          <a:p>
            <a:pPr rtl="0"/>
            <a:endParaRPr lang="tr-TR" noProof="0" dirty="0"/>
          </a:p>
        </p:txBody>
      </p:sp>
      <p:sp>
        <p:nvSpPr>
          <p:cNvPr id="6" name="Slide Number Placeholder 5"/>
          <p:cNvSpPr>
            <a:spLocks noGrp="1"/>
          </p:cNvSpPr>
          <p:nvPr>
            <p:ph type="sldNum" sz="quarter" idx="12"/>
          </p:nvPr>
        </p:nvSpPr>
        <p:spPr/>
        <p:txBody>
          <a:bodyPr/>
          <a:lstStyle/>
          <a:p>
            <a:pPr rtl="0"/>
            <a:fld id="{2A013F82-EE5E-44EE-A61D-E31C6657F26F}" type="slidenum">
              <a:rPr lang="tr-TR" noProof="0" smtClean="0"/>
              <a:t>‹#›</a:t>
            </a:fld>
            <a:endParaRPr lang="tr-TR" noProof="0" dirty="0"/>
          </a:p>
        </p:txBody>
      </p:sp>
    </p:spTree>
    <p:extLst>
      <p:ext uri="{BB962C8B-B14F-4D97-AF65-F5344CB8AC3E}">
        <p14:creationId xmlns:p14="http://schemas.microsoft.com/office/powerpoint/2010/main" val="730474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DB91DE08-CA36-4992-BB88-87E0F80E16D6}" type="datetime1">
              <a:rPr lang="tr-TR" noProof="0" smtClean="0"/>
              <a:pPr/>
              <a:t>5.02.2020</a:t>
            </a:fld>
            <a:endParaRPr lang="tr-TR" noProof="0" dirty="0"/>
          </a:p>
        </p:txBody>
      </p:sp>
      <p:sp>
        <p:nvSpPr>
          <p:cNvPr id="5" name="Footer Placeholder 4"/>
          <p:cNvSpPr>
            <a:spLocks noGrp="1"/>
          </p:cNvSpPr>
          <p:nvPr>
            <p:ph type="ftr" sz="quarter" idx="11"/>
          </p:nvPr>
        </p:nvSpPr>
        <p:spPr/>
        <p:txBody>
          <a:bodyPr/>
          <a:lstStyle/>
          <a:p>
            <a:pPr rtl="0"/>
            <a:endParaRPr lang="tr-TR" noProof="0" dirty="0"/>
          </a:p>
        </p:txBody>
      </p:sp>
      <p:sp>
        <p:nvSpPr>
          <p:cNvPr id="6" name="Slide Number Placeholder 5"/>
          <p:cNvSpPr>
            <a:spLocks noGrp="1"/>
          </p:cNvSpPr>
          <p:nvPr>
            <p:ph type="sldNum" sz="quarter" idx="12"/>
          </p:nvPr>
        </p:nvSpPr>
        <p:spPr/>
        <p:txBody>
          <a:bodyPr/>
          <a:lstStyle/>
          <a:p>
            <a:pPr rtl="0"/>
            <a:fld id="{2A013F82-EE5E-44EE-A61D-E31C6657F26F}" type="slidenum">
              <a:rPr lang="tr-TR" noProof="0" smtClean="0"/>
              <a:t>‹#›</a:t>
            </a:fld>
            <a:endParaRPr lang="tr-TR" noProof="0" dirty="0"/>
          </a:p>
        </p:txBody>
      </p:sp>
    </p:spTree>
    <p:extLst>
      <p:ext uri="{BB962C8B-B14F-4D97-AF65-F5344CB8AC3E}">
        <p14:creationId xmlns:p14="http://schemas.microsoft.com/office/powerpoint/2010/main" val="2860003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 Bilgisi">
    <p:spTree>
      <p:nvGrpSpPr>
        <p:cNvPr id="1" name=""/>
        <p:cNvGrpSpPr/>
        <p:nvPr/>
      </p:nvGrpSpPr>
      <p:grpSpPr>
        <a:xfrm>
          <a:off x="0" y="0"/>
          <a:ext cx="0" cy="0"/>
          <a:chOff x="0" y="0"/>
          <a:chExt cx="0" cy="0"/>
        </a:xfrm>
      </p:grpSpPr>
      <p:sp>
        <p:nvSpPr>
          <p:cNvPr id="7" name="Rectangle 6"/>
          <p:cNvSpPr/>
          <p:nvPr/>
        </p:nvSpPr>
        <p:spPr>
          <a:xfrm>
            <a:off x="0" y="4917989"/>
            <a:ext cx="12188825"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6564" y="1225296"/>
            <a:ext cx="9278743" cy="3520440"/>
          </a:xfrm>
        </p:spPr>
        <p:txBody>
          <a:bodyPr anchor="ctr">
            <a:normAutofit/>
          </a:bodyPr>
          <a:lstStyle>
            <a:lvl1pPr>
              <a:lnSpc>
                <a:spcPct val="80000"/>
              </a:lnSpc>
              <a:defRPr sz="7998" b="0"/>
            </a:lvl1pPr>
          </a:lstStyle>
          <a:p>
            <a:r>
              <a:rPr lang="tr-TR"/>
              <a:t>Asıl başlık stilini düzenlemek için tıklayın</a:t>
            </a:r>
            <a:endParaRPr lang="en-US" dirty="0"/>
          </a:p>
        </p:txBody>
      </p:sp>
      <p:sp>
        <p:nvSpPr>
          <p:cNvPr id="3" name="Text Placeholder 2"/>
          <p:cNvSpPr>
            <a:spLocks noGrp="1"/>
          </p:cNvSpPr>
          <p:nvPr>
            <p:ph type="body" idx="1"/>
          </p:nvPr>
        </p:nvSpPr>
        <p:spPr>
          <a:xfrm>
            <a:off x="2165210" y="5020056"/>
            <a:ext cx="9050203" cy="1066800"/>
          </a:xfrm>
        </p:spPr>
        <p:txBody>
          <a:bodyPr anchor="t">
            <a:normAutofit/>
          </a:bodyPr>
          <a:lstStyle>
            <a:lvl1pPr marL="0" indent="0">
              <a:buNone/>
              <a:defRPr sz="1999">
                <a:solidFill>
                  <a:schemeClr val="tx1"/>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a:xfrm>
            <a:off x="8591430" y="6272785"/>
            <a:ext cx="2643620" cy="365125"/>
          </a:xfrm>
        </p:spPr>
        <p:txBody>
          <a:bodyPr/>
          <a:lstStyle/>
          <a:p>
            <a:fld id="{D010408E-E761-4703-825E-0428F94523D3}" type="datetime1">
              <a:rPr lang="tr-TR" smtClean="0"/>
              <a:pPr/>
              <a:t>5.02.2020</a:t>
            </a:fld>
            <a:endParaRPr lang="tr-TR" dirty="0"/>
          </a:p>
        </p:txBody>
      </p:sp>
      <p:sp>
        <p:nvSpPr>
          <p:cNvPr id="5" name="Footer Placeholder 4"/>
          <p:cNvSpPr>
            <a:spLocks noGrp="1"/>
          </p:cNvSpPr>
          <p:nvPr>
            <p:ph type="ftr" sz="quarter" idx="11"/>
          </p:nvPr>
        </p:nvSpPr>
        <p:spPr>
          <a:xfrm>
            <a:off x="2182140" y="6272785"/>
            <a:ext cx="6326000" cy="365125"/>
          </a:xfrm>
        </p:spPr>
        <p:txBody>
          <a:bodyPr/>
          <a:lstStyle/>
          <a:p>
            <a:pPr rtl="0"/>
            <a:endParaRPr lang="tr-TR" noProof="0" dirty="0"/>
          </a:p>
        </p:txBody>
      </p:sp>
      <p:grpSp>
        <p:nvGrpSpPr>
          <p:cNvPr id="8" name="Group 7"/>
          <p:cNvGrpSpPr/>
          <p:nvPr/>
        </p:nvGrpSpPr>
        <p:grpSpPr>
          <a:xfrm>
            <a:off x="897165" y="2325848"/>
            <a:ext cx="1080623"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482" y="2506133"/>
            <a:ext cx="1187989" cy="720332"/>
          </a:xfrm>
        </p:spPr>
        <p:txBody>
          <a:bodyPr/>
          <a:lstStyle>
            <a:lvl1pPr>
              <a:defRPr sz="2799"/>
            </a:lvl1pPr>
          </a:lstStyle>
          <a:p>
            <a:pPr rtl="0"/>
            <a:fld id="{2A013F82-EE5E-44EE-A61D-E31C6657F26F}" type="slidenum">
              <a:rPr lang="tr-TR" noProof="0" smtClean="0"/>
              <a:t>‹#›</a:t>
            </a:fld>
            <a:endParaRPr lang="tr-TR" noProof="0" dirty="0"/>
          </a:p>
        </p:txBody>
      </p:sp>
    </p:spTree>
    <p:extLst>
      <p:ext uri="{BB962C8B-B14F-4D97-AF65-F5344CB8AC3E}">
        <p14:creationId xmlns:p14="http://schemas.microsoft.com/office/powerpoint/2010/main" val="3220887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069569" y="2194560"/>
            <a:ext cx="4753642" cy="3977640"/>
          </a:xfrm>
        </p:spPr>
        <p:txBody>
          <a:bodyPr/>
          <a:lstStyle>
            <a:lvl1pPr>
              <a:defRPr sz="1999"/>
            </a:lvl1pPr>
            <a:lvl2pPr>
              <a:defRPr sz="1799"/>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362567" y="2194560"/>
            <a:ext cx="4753642" cy="3977640"/>
          </a:xfrm>
        </p:spPr>
        <p:txBody>
          <a:bodyPr/>
          <a:lstStyle>
            <a:lvl1pPr>
              <a:defRPr sz="1999"/>
            </a:lvl1pPr>
            <a:lvl2pPr>
              <a:defRPr sz="1799"/>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r>
              <a:rPr lang="tr-TR"/>
              <a:t>​</a:t>
            </a:r>
            <a:fld id="{FF128077-407A-490D-9679-8EDC13F53386}" type="datetime1">
              <a:rPr lang="tr-TR" smtClean="0"/>
              <a:pPr/>
              <a:t>5.02.2020</a:t>
            </a:fld>
            <a:r>
              <a:rPr lang="tr-TR"/>
              <a:t>​</a:t>
            </a:r>
            <a:endParaRPr lang="tr-TR" dirty="0"/>
          </a:p>
        </p:txBody>
      </p:sp>
      <p:sp>
        <p:nvSpPr>
          <p:cNvPr id="6" name="Footer Placeholder 5"/>
          <p:cNvSpPr>
            <a:spLocks noGrp="1"/>
          </p:cNvSpPr>
          <p:nvPr>
            <p:ph type="ftr" sz="quarter" idx="11"/>
          </p:nvPr>
        </p:nvSpPr>
        <p:spPr/>
        <p:txBody>
          <a:bodyPr/>
          <a:lstStyle/>
          <a:p>
            <a:pPr rtl="0"/>
            <a:endParaRPr lang="tr-TR" noProof="0" dirty="0"/>
          </a:p>
        </p:txBody>
      </p:sp>
      <p:sp>
        <p:nvSpPr>
          <p:cNvPr id="7" name="Slide Number Placeholder 6"/>
          <p:cNvSpPr>
            <a:spLocks noGrp="1"/>
          </p:cNvSpPr>
          <p:nvPr>
            <p:ph type="sldNum" sz="quarter" idx="12"/>
          </p:nvPr>
        </p:nvSpPr>
        <p:spPr/>
        <p:txBody>
          <a:bodyPr/>
          <a:lstStyle/>
          <a:p>
            <a:pPr rtl="0"/>
            <a:fld id="{2A013F82-EE5E-44EE-A61D-E31C6657F26F}" type="slidenum">
              <a:rPr lang="tr-TR" noProof="0" smtClean="0"/>
              <a:t>‹#›</a:t>
            </a:fld>
            <a:endParaRPr lang="tr-TR" noProof="0" dirty="0"/>
          </a:p>
        </p:txBody>
      </p:sp>
    </p:spTree>
    <p:extLst>
      <p:ext uri="{BB962C8B-B14F-4D97-AF65-F5344CB8AC3E}">
        <p14:creationId xmlns:p14="http://schemas.microsoft.com/office/powerpoint/2010/main" val="3271076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1066522" y="2048256"/>
            <a:ext cx="4753642" cy="640080"/>
          </a:xfrm>
        </p:spPr>
        <p:txBody>
          <a:bodyPr anchor="ctr">
            <a:normAutofit/>
          </a:bodyPr>
          <a:lstStyle>
            <a:lvl1pPr marL="0" indent="0">
              <a:buNone/>
              <a:defRPr sz="1999" b="1">
                <a:solidFill>
                  <a:schemeClr val="accent1">
                    <a:lumMod val="75000"/>
                  </a:schemeClr>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1069569" y="2743200"/>
            <a:ext cx="4753642" cy="3291840"/>
          </a:xfrm>
        </p:spPr>
        <p:txBody>
          <a:bodyPr/>
          <a:lstStyle>
            <a:lvl1pPr>
              <a:defRPr sz="1999"/>
            </a:lvl1pPr>
            <a:lvl2pPr>
              <a:defRPr sz="1799"/>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362567" y="2048256"/>
            <a:ext cx="4753642" cy="640080"/>
          </a:xfrm>
        </p:spPr>
        <p:txBody>
          <a:bodyPr anchor="ctr">
            <a:normAutofit/>
          </a:bodyPr>
          <a:lstStyle>
            <a:lvl1pPr marL="0" indent="0">
              <a:buNone/>
              <a:defRPr sz="1999" b="1">
                <a:solidFill>
                  <a:schemeClr val="accent1">
                    <a:lumMod val="75000"/>
                  </a:schemeClr>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6362567" y="2743200"/>
            <a:ext cx="4753642" cy="3291840"/>
          </a:xfrm>
        </p:spPr>
        <p:txBody>
          <a:bodyPr/>
          <a:lstStyle>
            <a:lvl1pPr>
              <a:defRPr sz="1999"/>
            </a:lvl1pPr>
            <a:lvl2pPr>
              <a:defRPr sz="1799"/>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r>
              <a:rPr lang="tr-TR"/>
              <a:t>​</a:t>
            </a:r>
            <a:fld id="{B9CA931F-4E31-40C0-B258-B7613F666466}" type="datetime1">
              <a:rPr lang="tr-TR" smtClean="0"/>
              <a:pPr/>
              <a:t>5.02.2020</a:t>
            </a:fld>
            <a:r>
              <a:rPr lang="tr-TR"/>
              <a:t>​</a:t>
            </a:r>
            <a:endParaRPr lang="tr-TR" dirty="0"/>
          </a:p>
        </p:txBody>
      </p:sp>
      <p:sp>
        <p:nvSpPr>
          <p:cNvPr id="8" name="Footer Placeholder 7"/>
          <p:cNvSpPr>
            <a:spLocks noGrp="1"/>
          </p:cNvSpPr>
          <p:nvPr>
            <p:ph type="ftr" sz="quarter" idx="11"/>
          </p:nvPr>
        </p:nvSpPr>
        <p:spPr/>
        <p:txBody>
          <a:bodyPr/>
          <a:lstStyle/>
          <a:p>
            <a:pPr rtl="0"/>
            <a:endParaRPr lang="tr-TR" noProof="0" dirty="0"/>
          </a:p>
        </p:txBody>
      </p:sp>
      <p:sp>
        <p:nvSpPr>
          <p:cNvPr id="9" name="Slide Number Placeholder 8"/>
          <p:cNvSpPr>
            <a:spLocks noGrp="1"/>
          </p:cNvSpPr>
          <p:nvPr>
            <p:ph type="sldNum" sz="quarter" idx="12"/>
          </p:nvPr>
        </p:nvSpPr>
        <p:spPr/>
        <p:txBody>
          <a:bodyPr/>
          <a:lstStyle/>
          <a:p>
            <a:pPr rtl="0"/>
            <a:fld id="{2A013F82-EE5E-44EE-A61D-E31C6657F26F}" type="slidenum">
              <a:rPr lang="tr-TR" noProof="0" smtClean="0"/>
              <a:t>‹#›</a:t>
            </a:fld>
            <a:endParaRPr lang="tr-TR" noProof="0" dirty="0"/>
          </a:p>
        </p:txBody>
      </p:sp>
    </p:spTree>
    <p:extLst>
      <p:ext uri="{BB962C8B-B14F-4D97-AF65-F5344CB8AC3E}">
        <p14:creationId xmlns:p14="http://schemas.microsoft.com/office/powerpoint/2010/main" val="3503168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F7F7457F-9BFD-468B-9EDA-43BBCA36D012}" type="datetime1">
              <a:rPr lang="tr-TR" smtClean="0"/>
              <a:pPr/>
              <a:t>5.02.2020</a:t>
            </a:fld>
            <a:endParaRPr lang="tr-TR" dirty="0"/>
          </a:p>
        </p:txBody>
      </p:sp>
      <p:sp>
        <p:nvSpPr>
          <p:cNvPr id="4" name="Footer Placeholder 3"/>
          <p:cNvSpPr>
            <a:spLocks noGrp="1"/>
          </p:cNvSpPr>
          <p:nvPr>
            <p:ph type="ftr" sz="quarter" idx="11"/>
          </p:nvPr>
        </p:nvSpPr>
        <p:spPr/>
        <p:txBody>
          <a:bodyPr/>
          <a:lstStyle/>
          <a:p>
            <a:pPr rtl="0"/>
            <a:endParaRPr lang="tr-TR" noProof="0" dirty="0"/>
          </a:p>
        </p:txBody>
      </p:sp>
      <p:sp>
        <p:nvSpPr>
          <p:cNvPr id="5" name="Slide Number Placeholder 4"/>
          <p:cNvSpPr>
            <a:spLocks noGrp="1"/>
          </p:cNvSpPr>
          <p:nvPr>
            <p:ph type="sldNum" sz="quarter" idx="12"/>
          </p:nvPr>
        </p:nvSpPr>
        <p:spPr/>
        <p:txBody>
          <a:bodyPr/>
          <a:lstStyle/>
          <a:p>
            <a:pPr rtl="0"/>
            <a:fld id="{2A013F82-EE5E-44EE-A61D-E31C6657F26F}" type="slidenum">
              <a:rPr lang="tr-TR" noProof="0" smtClean="0"/>
              <a:t>‹#›</a:t>
            </a:fld>
            <a:endParaRPr lang="tr-TR" noProof="0" dirty="0"/>
          </a:p>
        </p:txBody>
      </p:sp>
    </p:spTree>
    <p:extLst>
      <p:ext uri="{BB962C8B-B14F-4D97-AF65-F5344CB8AC3E}">
        <p14:creationId xmlns:p14="http://schemas.microsoft.com/office/powerpoint/2010/main" val="1435894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26E9EC-CA8E-4278-8EC9-A4841AF97EC5}" type="datetime1">
              <a:rPr lang="tr-TR" smtClean="0"/>
              <a:pPr/>
              <a:t>5.02.2020</a:t>
            </a:fld>
            <a:endParaRPr lang="tr-TR" dirty="0"/>
          </a:p>
        </p:txBody>
      </p:sp>
      <p:sp>
        <p:nvSpPr>
          <p:cNvPr id="3" name="Footer Placeholder 2"/>
          <p:cNvSpPr>
            <a:spLocks noGrp="1"/>
          </p:cNvSpPr>
          <p:nvPr>
            <p:ph type="ftr" sz="quarter" idx="11"/>
          </p:nvPr>
        </p:nvSpPr>
        <p:spPr/>
        <p:txBody>
          <a:bodyPr/>
          <a:lstStyle/>
          <a:p>
            <a:pPr rtl="0"/>
            <a:endParaRPr lang="tr-TR" noProof="0" dirty="0"/>
          </a:p>
        </p:txBody>
      </p:sp>
      <p:sp>
        <p:nvSpPr>
          <p:cNvPr id="4" name="Slide Number Placeholder 3"/>
          <p:cNvSpPr>
            <a:spLocks noGrp="1"/>
          </p:cNvSpPr>
          <p:nvPr>
            <p:ph type="sldNum" sz="quarter" idx="12"/>
          </p:nvPr>
        </p:nvSpPr>
        <p:spPr/>
        <p:txBody>
          <a:bodyPr/>
          <a:lstStyle/>
          <a:p>
            <a:pPr rtl="0"/>
            <a:fld id="{2A013F82-EE5E-44EE-A61D-E31C6657F26F}" type="slidenum">
              <a:rPr lang="tr-TR" noProof="0" smtClean="0"/>
              <a:t>‹#›</a:t>
            </a:fld>
            <a:endParaRPr lang="tr-TR" noProof="0" dirty="0"/>
          </a:p>
        </p:txBody>
      </p:sp>
    </p:spTree>
    <p:extLst>
      <p:ext uri="{BB962C8B-B14F-4D97-AF65-F5344CB8AC3E}">
        <p14:creationId xmlns:p14="http://schemas.microsoft.com/office/powerpoint/2010/main" val="3546516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Rectangle 7"/>
          <p:cNvSpPr/>
          <p:nvPr/>
        </p:nvSpPr>
        <p:spPr>
          <a:xfrm>
            <a:off x="8301578" y="1"/>
            <a:ext cx="3887246"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7413" y="685800"/>
            <a:ext cx="3199567" cy="1737360"/>
          </a:xfrm>
        </p:spPr>
        <p:txBody>
          <a:bodyPr anchor="b">
            <a:normAutofit/>
          </a:bodyPr>
          <a:lstStyle>
            <a:lvl1pPr>
              <a:defRPr sz="3199" b="1"/>
            </a:lvl1pPr>
          </a:lstStyle>
          <a:p>
            <a:r>
              <a:rPr lang="tr-TR"/>
              <a:t>Asıl başlık stilini düzenlemek için tıklayın</a:t>
            </a:r>
            <a:endParaRPr lang="en-US" dirty="0"/>
          </a:p>
        </p:txBody>
      </p:sp>
      <p:sp>
        <p:nvSpPr>
          <p:cNvPr id="3" name="Content Placeholder 2"/>
          <p:cNvSpPr>
            <a:spLocks noGrp="1"/>
          </p:cNvSpPr>
          <p:nvPr>
            <p:ph idx="1"/>
          </p:nvPr>
        </p:nvSpPr>
        <p:spPr>
          <a:xfrm>
            <a:off x="837982" y="685800"/>
            <a:ext cx="6709948" cy="5020056"/>
          </a:xfrm>
        </p:spPr>
        <p:txBody>
          <a:bodyPr/>
          <a:lstStyle>
            <a:lvl1pPr>
              <a:defRPr sz="1999"/>
            </a:lvl1pPr>
            <a:lvl2pPr>
              <a:defRPr sz="1799"/>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8547413" y="2423160"/>
            <a:ext cx="3199567"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5BE26123-25F7-49DA-9DAF-5C8218CD4493}" type="datetime1">
              <a:rPr lang="tr-TR" noProof="0" smtClean="0"/>
              <a:pPr/>
              <a:t>5.02.2020</a:t>
            </a:fld>
            <a:endParaRPr lang="tr-TR" noProof="0" dirty="0"/>
          </a:p>
        </p:txBody>
      </p:sp>
      <p:sp>
        <p:nvSpPr>
          <p:cNvPr id="6" name="Footer Placeholder 5"/>
          <p:cNvSpPr>
            <a:spLocks noGrp="1"/>
          </p:cNvSpPr>
          <p:nvPr>
            <p:ph type="ftr" sz="quarter" idx="11"/>
          </p:nvPr>
        </p:nvSpPr>
        <p:spPr/>
        <p:txBody>
          <a:bodyPr/>
          <a:lstStyle/>
          <a:p>
            <a:pPr rtl="0"/>
            <a:endParaRPr lang="tr-TR" noProof="0" dirty="0"/>
          </a:p>
        </p:txBody>
      </p:sp>
      <p:grpSp>
        <p:nvGrpSpPr>
          <p:cNvPr id="9" name="Group 8"/>
          <p:cNvGrpSpPr>
            <a:grpSpLocks noChangeAspect="1"/>
          </p:cNvGrpSpPr>
          <p:nvPr/>
        </p:nvGrpSpPr>
        <p:grpSpPr>
          <a:xfrm>
            <a:off x="11398756" y="6229681"/>
            <a:ext cx="457081"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2A013F82-EE5E-44EE-A61D-E31C6657F26F}" type="slidenum">
              <a:rPr lang="tr-TR" noProof="0" smtClean="0"/>
              <a:pPr/>
              <a:t>‹#›</a:t>
            </a:fld>
            <a:endParaRPr lang="tr-TR" noProof="0" dirty="0"/>
          </a:p>
        </p:txBody>
      </p:sp>
    </p:spTree>
    <p:extLst>
      <p:ext uri="{BB962C8B-B14F-4D97-AF65-F5344CB8AC3E}">
        <p14:creationId xmlns:p14="http://schemas.microsoft.com/office/powerpoint/2010/main" val="3258832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1" name="Rectangle 10"/>
          <p:cNvSpPr/>
          <p:nvPr/>
        </p:nvSpPr>
        <p:spPr>
          <a:xfrm>
            <a:off x="8301578" y="1"/>
            <a:ext cx="3887246"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7413" y="685800"/>
            <a:ext cx="3199567" cy="1737360"/>
          </a:xfrm>
        </p:spPr>
        <p:txBody>
          <a:bodyPr anchor="b">
            <a:normAutofit/>
          </a:bodyPr>
          <a:lstStyle>
            <a:lvl1pPr>
              <a:defRPr sz="3199" b="1"/>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0" y="0"/>
            <a:ext cx="8301578" cy="6858000"/>
          </a:xfrm>
          <a:solidFill>
            <a:schemeClr val="tx2">
              <a:lumMod val="20000"/>
              <a:lumOff val="80000"/>
            </a:schemeClr>
          </a:solidFill>
        </p:spPr>
        <p:txBody>
          <a:bodyPr anchor="t"/>
          <a:lstStyle>
            <a:lvl1pPr marL="0" indent="0">
              <a:buNone/>
              <a:defRPr sz="31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tr-TR"/>
              <a:t>Resim eklemek için simgeye tıklayın</a:t>
            </a:r>
            <a:endParaRPr lang="en-US" dirty="0"/>
          </a:p>
        </p:txBody>
      </p:sp>
      <p:sp>
        <p:nvSpPr>
          <p:cNvPr id="4" name="Text Placeholder 3"/>
          <p:cNvSpPr>
            <a:spLocks noGrp="1"/>
          </p:cNvSpPr>
          <p:nvPr>
            <p:ph type="body" sz="half" idx="2"/>
          </p:nvPr>
        </p:nvSpPr>
        <p:spPr>
          <a:xfrm>
            <a:off x="8547413" y="2423160"/>
            <a:ext cx="3199567"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5BE26123-25F7-49DA-9DAF-5C8218CD4493}" type="datetime1">
              <a:rPr lang="tr-TR" noProof="0" smtClean="0"/>
              <a:pPr/>
              <a:t>5.02.2020</a:t>
            </a:fld>
            <a:endParaRPr lang="tr-TR" noProof="0" dirty="0"/>
          </a:p>
        </p:txBody>
      </p:sp>
      <p:grpSp>
        <p:nvGrpSpPr>
          <p:cNvPr id="8" name="Group 7"/>
          <p:cNvGrpSpPr>
            <a:grpSpLocks noChangeAspect="1"/>
          </p:cNvGrpSpPr>
          <p:nvPr/>
        </p:nvGrpSpPr>
        <p:grpSpPr>
          <a:xfrm>
            <a:off x="11398756" y="6229681"/>
            <a:ext cx="457081"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2A013F82-EE5E-44EE-A61D-E31C6657F26F}" type="slidenum">
              <a:rPr lang="tr-TR" noProof="0" smtClean="0"/>
              <a:pPr/>
              <a:t>‹#›</a:t>
            </a:fld>
            <a:endParaRPr lang="tr-TR" noProof="0" dirty="0"/>
          </a:p>
        </p:txBody>
      </p:sp>
    </p:spTree>
    <p:extLst>
      <p:ext uri="{BB962C8B-B14F-4D97-AF65-F5344CB8AC3E}">
        <p14:creationId xmlns:p14="http://schemas.microsoft.com/office/powerpoint/2010/main" val="2225301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569" y="484632"/>
            <a:ext cx="10055781" cy="1609344"/>
          </a:xfrm>
          <a:prstGeom prst="rect">
            <a:avLst/>
          </a:prstGeom>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069569" y="2121408"/>
            <a:ext cx="10055781" cy="4050792"/>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962350" y="6272785"/>
            <a:ext cx="3272700" cy="365125"/>
          </a:xfrm>
          <a:prstGeom prst="rect">
            <a:avLst/>
          </a:prstGeom>
        </p:spPr>
        <p:txBody>
          <a:bodyPr vert="horz" lIns="91440" tIns="45720" rIns="91440" bIns="45720" rtlCol="0" anchor="ctr"/>
          <a:lstStyle>
            <a:lvl1pPr algn="r">
              <a:defRPr sz="1100">
                <a:solidFill>
                  <a:schemeClr val="tx2"/>
                </a:solidFill>
              </a:defRPr>
            </a:lvl1pPr>
          </a:lstStyle>
          <a:p>
            <a:fld id="{5BE26123-25F7-49DA-9DAF-5C8218CD4493}" type="datetime1">
              <a:rPr lang="tr-TR" noProof="0" smtClean="0"/>
              <a:pPr/>
              <a:t>5.02.2020</a:t>
            </a:fld>
            <a:endParaRPr lang="tr-TR" noProof="0" dirty="0"/>
          </a:p>
        </p:txBody>
      </p:sp>
      <p:sp>
        <p:nvSpPr>
          <p:cNvPr id="5" name="Footer Placeholder 4"/>
          <p:cNvSpPr>
            <a:spLocks noGrp="1"/>
          </p:cNvSpPr>
          <p:nvPr>
            <p:ph type="ftr" sz="quarter" idx="3"/>
          </p:nvPr>
        </p:nvSpPr>
        <p:spPr>
          <a:xfrm>
            <a:off x="1087853" y="6272785"/>
            <a:ext cx="6326000" cy="365125"/>
          </a:xfrm>
          <a:prstGeom prst="rect">
            <a:avLst/>
          </a:prstGeom>
        </p:spPr>
        <p:txBody>
          <a:bodyPr vert="horz" lIns="91440" tIns="45720" rIns="91440" bIns="45720" rtlCol="0" anchor="ctr"/>
          <a:lstStyle>
            <a:lvl1pPr algn="l">
              <a:defRPr sz="1100">
                <a:solidFill>
                  <a:schemeClr val="tx2"/>
                </a:solidFill>
              </a:defRPr>
            </a:lvl1pPr>
          </a:lstStyle>
          <a:p>
            <a:pPr rtl="0"/>
            <a:endParaRPr lang="tr-TR" noProof="0" dirty="0"/>
          </a:p>
        </p:txBody>
      </p:sp>
      <p:grpSp>
        <p:nvGrpSpPr>
          <p:cNvPr id="7" name="Group 6"/>
          <p:cNvGrpSpPr>
            <a:grpSpLocks noChangeAspect="1"/>
          </p:cNvGrpSpPr>
          <p:nvPr/>
        </p:nvGrpSpPr>
        <p:grpSpPr>
          <a:xfrm>
            <a:off x="11398756" y="6229681"/>
            <a:ext cx="457081"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08183" y="6272785"/>
            <a:ext cx="639913"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2A013F82-EE5E-44EE-A61D-E31C6657F26F}" type="slidenum">
              <a:rPr lang="tr-TR" noProof="0" smtClean="0"/>
              <a:pPr/>
              <a:t>‹#›</a:t>
            </a:fld>
            <a:endParaRPr lang="tr-TR" noProof="0" dirty="0"/>
          </a:p>
        </p:txBody>
      </p:sp>
    </p:spTree>
    <p:extLst>
      <p:ext uri="{BB962C8B-B14F-4D97-AF65-F5344CB8AC3E}">
        <p14:creationId xmlns:p14="http://schemas.microsoft.com/office/powerpoint/2010/main" val="2282493137"/>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126" rtl="0" eaLnBrk="1" latinLnBrk="0" hangingPunct="1">
        <a:lnSpc>
          <a:spcPct val="90000"/>
        </a:lnSpc>
        <a:spcBef>
          <a:spcPct val="0"/>
        </a:spcBef>
        <a:buNone/>
        <a:defRPr sz="5398"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25" indent="-182825" algn="l" defTabSz="914126" rtl="0" eaLnBrk="1" latinLnBrk="0" hangingPunct="1">
        <a:lnSpc>
          <a:spcPct val="90000"/>
        </a:lnSpc>
        <a:spcBef>
          <a:spcPts val="1200"/>
        </a:spcBef>
        <a:buClr>
          <a:schemeClr val="accent1">
            <a:lumMod val="75000"/>
          </a:schemeClr>
        </a:buClr>
        <a:buSzPct val="85000"/>
        <a:buFont typeface="Wingdings" pitchFamily="2" charset="2"/>
        <a:buChar char="§"/>
        <a:defRPr sz="1999" kern="1200">
          <a:solidFill>
            <a:schemeClr val="tx1"/>
          </a:solidFill>
          <a:latin typeface="+mn-lt"/>
          <a:ea typeface="+mn-ea"/>
          <a:cs typeface="+mn-cs"/>
        </a:defRPr>
      </a:lvl1pPr>
      <a:lvl2pPr marL="457063" indent="-182825" algn="l" defTabSz="914126"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799" kern="1200">
          <a:solidFill>
            <a:schemeClr val="tx1"/>
          </a:solidFill>
          <a:latin typeface="+mn-lt"/>
          <a:ea typeface="+mn-ea"/>
          <a:cs typeface="+mn-cs"/>
        </a:defRPr>
      </a:lvl2pPr>
      <a:lvl3pPr marL="731301" indent="-182825" algn="l" defTabSz="914126"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538" indent="-182825" algn="l" defTabSz="914126"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79776" indent="-182825" algn="l" defTabSz="914126"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599520" indent="-228531" algn="l" defTabSz="914126"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899430" indent="-228531" algn="l" defTabSz="914126"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199340" indent="-228531" algn="l" defTabSz="914126"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499250" indent="-228531" algn="l" defTabSz="914126"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39" userDrawn="1">
          <p15:clr>
            <a:srgbClr val="F26B43"/>
          </p15:clr>
        </p15:guide>
        <p15:guide id="2"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10.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2.emf"/><Relationship Id="rId11" Type="http://schemas.openxmlformats.org/officeDocument/2006/relationships/image" Target="../media/image17.png"/><Relationship Id="rId5" Type="http://schemas.openxmlformats.org/officeDocument/2006/relationships/image" Target="../media/image11.emf"/><Relationship Id="rId10" Type="http://schemas.openxmlformats.org/officeDocument/2006/relationships/image" Target="../media/image16.png"/><Relationship Id="rId4" Type="http://schemas.openxmlformats.org/officeDocument/2006/relationships/image" Target="../media/image8.png"/><Relationship Id="rId9"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ctrTitle"/>
          </p:nvPr>
        </p:nvSpPr>
        <p:spPr>
          <a:xfrm>
            <a:off x="189756" y="1628800"/>
            <a:ext cx="11665296" cy="2664296"/>
          </a:xfrm>
        </p:spPr>
        <p:txBody>
          <a:bodyPr rtlCol="0"/>
          <a:lstStyle/>
          <a:p>
            <a:pPr algn="ctr" rtl="0"/>
            <a:r>
              <a:rPr lang="tr-TR" sz="8800" dirty="0"/>
              <a:t>Deprem ve acil durum  çantası</a:t>
            </a:r>
            <a:endParaRPr lang="en-US" sz="8800" dirty="0"/>
          </a:p>
        </p:txBody>
      </p:sp>
      <p:sp>
        <p:nvSpPr>
          <p:cNvPr id="4" name="Alt Başlık 3"/>
          <p:cNvSpPr>
            <a:spLocks noGrp="1"/>
          </p:cNvSpPr>
          <p:nvPr>
            <p:ph type="subTitle" idx="1"/>
          </p:nvPr>
        </p:nvSpPr>
        <p:spPr/>
        <p:txBody>
          <a:bodyPr rtlCol="0"/>
          <a:lstStyle/>
          <a:p>
            <a:pPr rtl="0"/>
            <a:r>
              <a:rPr lang="tr-TR" dirty="0">
                <a:latin typeface="Algerian" panose="04020705040A02060702" pitchFamily="82" charset="0"/>
              </a:rPr>
              <a:t>Ali ATAŞ</a:t>
            </a:r>
            <a:endParaRPr lang="it-IT" dirty="0">
              <a:latin typeface="Algerian" panose="04020705040A02060702" pitchFamily="82" charset="0"/>
            </a:endParaRPr>
          </a:p>
        </p:txBody>
      </p:sp>
      <p:sp>
        <p:nvSpPr>
          <p:cNvPr id="2" name="Metin kutusu 1">
            <a:extLst>
              <a:ext uri="{FF2B5EF4-FFF2-40B4-BE49-F238E27FC236}">
                <a16:creationId xmlns:a16="http://schemas.microsoft.com/office/drawing/2014/main" id="{1D571460-4FCE-4BEF-BE2B-7206A822CE18}"/>
              </a:ext>
            </a:extLst>
          </p:cNvPr>
          <p:cNvSpPr txBox="1"/>
          <p:nvPr/>
        </p:nvSpPr>
        <p:spPr>
          <a:xfrm>
            <a:off x="405780" y="6237312"/>
            <a:ext cx="7406066" cy="338554"/>
          </a:xfrm>
          <a:prstGeom prst="rect">
            <a:avLst/>
          </a:prstGeom>
          <a:noFill/>
        </p:spPr>
        <p:txBody>
          <a:bodyPr wrap="none" rtlCol="0">
            <a:spAutoFit/>
          </a:bodyPr>
          <a:lstStyle/>
          <a:p>
            <a:r>
              <a:rPr lang="tr-TR" sz="1600" b="1" i="1" u="sng" dirty="0">
                <a:solidFill>
                  <a:srgbClr val="0066FF"/>
                </a:solidFill>
              </a:rPr>
              <a:t>Kaynak: </a:t>
            </a:r>
            <a:r>
              <a:rPr lang="tr-TR" sz="1600" i="1" dirty="0">
                <a:solidFill>
                  <a:srgbClr val="0066FF"/>
                </a:solidFill>
              </a:rPr>
              <a:t>https://www.afad.gov.tr/afet-ve-acil-durum-cantasi-nasil-hazirlanmali</a:t>
            </a:r>
          </a:p>
        </p:txBody>
      </p:sp>
      <p:graphicFrame>
        <p:nvGraphicFramePr>
          <p:cNvPr id="5" name="Nesne 4">
            <a:extLst>
              <a:ext uri="{FF2B5EF4-FFF2-40B4-BE49-F238E27FC236}">
                <a16:creationId xmlns:a16="http://schemas.microsoft.com/office/drawing/2014/main" id="{4F02B6EE-2805-491B-BC19-0D5EEE6CE8DA}"/>
              </a:ext>
            </a:extLst>
          </p:cNvPr>
          <p:cNvGraphicFramePr>
            <a:graphicFrameLocks noChangeAspect="1"/>
          </p:cNvGraphicFramePr>
          <p:nvPr>
            <p:extLst>
              <p:ext uri="{D42A27DB-BD31-4B8C-83A1-F6EECF244321}">
                <p14:modId xmlns:p14="http://schemas.microsoft.com/office/powerpoint/2010/main" val="2599917552"/>
              </p:ext>
            </p:extLst>
          </p:nvPr>
        </p:nvGraphicFramePr>
        <p:xfrm>
          <a:off x="10597003" y="5057800"/>
          <a:ext cx="1591822" cy="1800200"/>
        </p:xfrm>
        <a:graphic>
          <a:graphicData uri="http://schemas.openxmlformats.org/presentationml/2006/ole">
            <mc:AlternateContent xmlns:mc="http://schemas.openxmlformats.org/markup-compatibility/2006">
              <mc:Choice xmlns:v="urn:schemas-microsoft-com:vml" Requires="v">
                <p:oleObj spid="_x0000_s1029" r:id="rId3" imgW="5142600" imgH="5815800" progId="">
                  <p:embed/>
                </p:oleObj>
              </mc:Choice>
              <mc:Fallback>
                <p:oleObj r:id="rId3" imgW="5142600" imgH="5815800" progId="">
                  <p:embed/>
                  <p:pic>
                    <p:nvPicPr>
                      <p:cNvPr id="0" name=""/>
                      <p:cNvPicPr/>
                      <p:nvPr/>
                    </p:nvPicPr>
                    <p:blipFill>
                      <a:blip r:embed="rId4"/>
                      <a:stretch>
                        <a:fillRect/>
                      </a:stretch>
                    </p:blipFill>
                    <p:spPr>
                      <a:xfrm>
                        <a:off x="10597003" y="5057800"/>
                        <a:ext cx="1591822" cy="1800200"/>
                      </a:xfrm>
                      <a:prstGeom prst="rect">
                        <a:avLst/>
                      </a:prstGeom>
                    </p:spPr>
                  </p:pic>
                </p:oleObj>
              </mc:Fallback>
            </mc:AlternateContent>
          </a:graphicData>
        </a:graphic>
      </p:graphicFrame>
    </p:spTree>
    <p:extLst>
      <p:ext uri="{BB962C8B-B14F-4D97-AF65-F5344CB8AC3E}">
        <p14:creationId xmlns:p14="http://schemas.microsoft.com/office/powerpoint/2010/main" val="2808920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etin kutusu 9">
            <a:extLst>
              <a:ext uri="{FF2B5EF4-FFF2-40B4-BE49-F238E27FC236}">
                <a16:creationId xmlns:a16="http://schemas.microsoft.com/office/drawing/2014/main" id="{1956F574-0829-4726-AC49-AA881EF70E49}"/>
              </a:ext>
            </a:extLst>
          </p:cNvPr>
          <p:cNvSpPr txBox="1"/>
          <p:nvPr/>
        </p:nvSpPr>
        <p:spPr>
          <a:xfrm>
            <a:off x="117748" y="6381328"/>
            <a:ext cx="3249864" cy="338554"/>
          </a:xfrm>
          <a:prstGeom prst="rect">
            <a:avLst/>
          </a:prstGeom>
          <a:noFill/>
        </p:spPr>
        <p:txBody>
          <a:bodyPr wrap="none" rtlCol="0">
            <a:spAutoFit/>
          </a:bodyPr>
          <a:lstStyle/>
          <a:p>
            <a:r>
              <a:rPr lang="tr-TR" sz="1600" b="1" i="1" u="sng" dirty="0">
                <a:solidFill>
                  <a:srgbClr val="0066FF"/>
                </a:solidFill>
              </a:rPr>
              <a:t>Kaynak: </a:t>
            </a:r>
            <a:r>
              <a:rPr lang="tr-TR" sz="1600" i="1" dirty="0">
                <a:solidFill>
                  <a:srgbClr val="0066FF"/>
                </a:solidFill>
              </a:rPr>
              <a:t>https://www.afad.gov.tr</a:t>
            </a:r>
          </a:p>
        </p:txBody>
      </p:sp>
      <p:pic>
        <p:nvPicPr>
          <p:cNvPr id="8" name="Resim 7">
            <a:extLst>
              <a:ext uri="{FF2B5EF4-FFF2-40B4-BE49-F238E27FC236}">
                <a16:creationId xmlns:a16="http://schemas.microsoft.com/office/drawing/2014/main" id="{61E95034-2712-4ABC-97C3-AF66E8016232}"/>
              </a:ext>
            </a:extLst>
          </p:cNvPr>
          <p:cNvPicPr>
            <a:picLocks noChangeAspect="1"/>
          </p:cNvPicPr>
          <p:nvPr/>
        </p:nvPicPr>
        <p:blipFill>
          <a:blip r:embed="rId2"/>
          <a:stretch>
            <a:fillRect/>
          </a:stretch>
        </p:blipFill>
        <p:spPr>
          <a:xfrm>
            <a:off x="1125860" y="22870"/>
            <a:ext cx="9433048" cy="6167183"/>
          </a:xfrm>
          <a:prstGeom prst="rect">
            <a:avLst/>
          </a:prstGeom>
        </p:spPr>
      </p:pic>
    </p:spTree>
    <p:extLst>
      <p:ext uri="{BB962C8B-B14F-4D97-AF65-F5344CB8AC3E}">
        <p14:creationId xmlns:p14="http://schemas.microsoft.com/office/powerpoint/2010/main" val="2139132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5F6A535-2E6C-4F02-89FA-8FFC12A66741}"/>
              </a:ext>
            </a:extLst>
          </p:cNvPr>
          <p:cNvSpPr>
            <a:spLocks noGrp="1"/>
          </p:cNvSpPr>
          <p:nvPr>
            <p:ph type="title"/>
          </p:nvPr>
        </p:nvSpPr>
        <p:spPr>
          <a:xfrm>
            <a:off x="333772" y="152400"/>
            <a:ext cx="11593287" cy="756320"/>
          </a:xfrm>
        </p:spPr>
        <p:txBody>
          <a:bodyPr>
            <a:normAutofit fontScale="90000"/>
          </a:bodyPr>
          <a:lstStyle/>
          <a:p>
            <a:r>
              <a:rPr lang="tr-TR" b="1" dirty="0"/>
              <a:t>Afet Ve Acil Durum Çantası (1) </a:t>
            </a:r>
            <a:endParaRPr lang="tr-TR" dirty="0"/>
          </a:p>
        </p:txBody>
      </p:sp>
      <p:sp>
        <p:nvSpPr>
          <p:cNvPr id="3" name="İçerik Yer Tutucusu 2">
            <a:extLst>
              <a:ext uri="{FF2B5EF4-FFF2-40B4-BE49-F238E27FC236}">
                <a16:creationId xmlns:a16="http://schemas.microsoft.com/office/drawing/2014/main" id="{4D0606D8-FB28-4D3F-AA16-862D43F66F79}"/>
              </a:ext>
            </a:extLst>
          </p:cNvPr>
          <p:cNvSpPr>
            <a:spLocks noGrp="1"/>
          </p:cNvSpPr>
          <p:nvPr>
            <p:ph idx="1"/>
          </p:nvPr>
        </p:nvSpPr>
        <p:spPr>
          <a:xfrm>
            <a:off x="261764" y="908720"/>
            <a:ext cx="11665295" cy="5544616"/>
          </a:xfrm>
        </p:spPr>
        <p:txBody>
          <a:bodyPr>
            <a:normAutofit/>
          </a:bodyPr>
          <a:lstStyle/>
          <a:p>
            <a:pPr>
              <a:lnSpc>
                <a:spcPct val="150000"/>
              </a:lnSpc>
              <a:spcBef>
                <a:spcPts val="1200"/>
              </a:spcBef>
              <a:spcAft>
                <a:spcPts val="1200"/>
              </a:spcAft>
            </a:pPr>
            <a:r>
              <a:rPr lang="tr-TR" sz="3200" dirty="0"/>
              <a:t>Afet ve Acil Durum Çantanızda acil durum sırasında ev halkının ihtiyaç duyabileceği temel malzemeler bulunmalıdır. Acil durumlarda bu malzemeleri tedarik etmeniz için zamanınız olmayacağından Afet ve Acil Durum Çantanızı önceden hazır bulundurmanız faydalı olacaktır.</a:t>
            </a:r>
          </a:p>
          <a:p>
            <a:endParaRPr lang="tr-TR" dirty="0"/>
          </a:p>
        </p:txBody>
      </p:sp>
      <p:sp>
        <p:nvSpPr>
          <p:cNvPr id="4" name="Metin kutusu 3">
            <a:extLst>
              <a:ext uri="{FF2B5EF4-FFF2-40B4-BE49-F238E27FC236}">
                <a16:creationId xmlns:a16="http://schemas.microsoft.com/office/drawing/2014/main" id="{3C5A1E07-7013-484D-AFEF-3D642EE05290}"/>
              </a:ext>
            </a:extLst>
          </p:cNvPr>
          <p:cNvSpPr txBox="1"/>
          <p:nvPr/>
        </p:nvSpPr>
        <p:spPr>
          <a:xfrm>
            <a:off x="405780" y="6237312"/>
            <a:ext cx="7406066" cy="338554"/>
          </a:xfrm>
          <a:prstGeom prst="rect">
            <a:avLst/>
          </a:prstGeom>
          <a:noFill/>
        </p:spPr>
        <p:txBody>
          <a:bodyPr wrap="none" rtlCol="0">
            <a:spAutoFit/>
          </a:bodyPr>
          <a:lstStyle/>
          <a:p>
            <a:r>
              <a:rPr lang="tr-TR" sz="1600" b="1" i="1" u="sng" dirty="0">
                <a:solidFill>
                  <a:srgbClr val="0066FF"/>
                </a:solidFill>
              </a:rPr>
              <a:t>Kaynak: </a:t>
            </a:r>
            <a:r>
              <a:rPr lang="tr-TR" sz="1600" i="1" dirty="0">
                <a:solidFill>
                  <a:srgbClr val="0066FF"/>
                </a:solidFill>
              </a:rPr>
              <a:t>https://www.afad.gov.tr/afet-ve-acil-durum-cantasi-nasil-hazirlanmali</a:t>
            </a:r>
          </a:p>
        </p:txBody>
      </p:sp>
      <p:pic>
        <p:nvPicPr>
          <p:cNvPr id="5" name="Resim 4">
            <a:extLst>
              <a:ext uri="{FF2B5EF4-FFF2-40B4-BE49-F238E27FC236}">
                <a16:creationId xmlns:a16="http://schemas.microsoft.com/office/drawing/2014/main" id="{53D90E76-2149-46CB-A65F-5ECF1D4817D0}"/>
              </a:ext>
            </a:extLst>
          </p:cNvPr>
          <p:cNvPicPr>
            <a:picLocks noChangeAspect="1"/>
          </p:cNvPicPr>
          <p:nvPr/>
        </p:nvPicPr>
        <p:blipFill>
          <a:blip r:embed="rId2"/>
          <a:stretch>
            <a:fillRect/>
          </a:stretch>
        </p:blipFill>
        <p:spPr>
          <a:xfrm>
            <a:off x="10772024" y="0"/>
            <a:ext cx="1262339" cy="1440441"/>
          </a:xfrm>
          <a:prstGeom prst="rect">
            <a:avLst/>
          </a:prstGeom>
        </p:spPr>
      </p:pic>
    </p:spTree>
    <p:extLst>
      <p:ext uri="{BB962C8B-B14F-4D97-AF65-F5344CB8AC3E}">
        <p14:creationId xmlns:p14="http://schemas.microsoft.com/office/powerpoint/2010/main" val="173957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5F6A535-2E6C-4F02-89FA-8FFC12A66741}"/>
              </a:ext>
            </a:extLst>
          </p:cNvPr>
          <p:cNvSpPr>
            <a:spLocks noGrp="1"/>
          </p:cNvSpPr>
          <p:nvPr>
            <p:ph type="title"/>
          </p:nvPr>
        </p:nvSpPr>
        <p:spPr>
          <a:xfrm>
            <a:off x="333772" y="152400"/>
            <a:ext cx="11593287" cy="756320"/>
          </a:xfrm>
        </p:spPr>
        <p:txBody>
          <a:bodyPr>
            <a:normAutofit fontScale="90000"/>
          </a:bodyPr>
          <a:lstStyle/>
          <a:p>
            <a:r>
              <a:rPr lang="tr-TR" b="1" dirty="0"/>
              <a:t>Afet Ve Acil Durum Çantası (2) </a:t>
            </a:r>
            <a:endParaRPr lang="tr-TR" dirty="0"/>
          </a:p>
        </p:txBody>
      </p:sp>
      <p:sp>
        <p:nvSpPr>
          <p:cNvPr id="3" name="İçerik Yer Tutucusu 2">
            <a:extLst>
              <a:ext uri="{FF2B5EF4-FFF2-40B4-BE49-F238E27FC236}">
                <a16:creationId xmlns:a16="http://schemas.microsoft.com/office/drawing/2014/main" id="{4D0606D8-FB28-4D3F-AA16-862D43F66F79}"/>
              </a:ext>
            </a:extLst>
          </p:cNvPr>
          <p:cNvSpPr>
            <a:spLocks noGrp="1"/>
          </p:cNvSpPr>
          <p:nvPr>
            <p:ph idx="1"/>
          </p:nvPr>
        </p:nvSpPr>
        <p:spPr>
          <a:xfrm>
            <a:off x="261764" y="908720"/>
            <a:ext cx="11665295" cy="5544616"/>
          </a:xfrm>
        </p:spPr>
        <p:txBody>
          <a:bodyPr>
            <a:normAutofit/>
          </a:bodyPr>
          <a:lstStyle/>
          <a:p>
            <a:pPr>
              <a:lnSpc>
                <a:spcPct val="150000"/>
              </a:lnSpc>
              <a:spcBef>
                <a:spcPts val="1200"/>
              </a:spcBef>
              <a:spcAft>
                <a:spcPts val="1200"/>
              </a:spcAft>
            </a:pPr>
            <a:r>
              <a:rPr lang="tr-TR" sz="3200" dirty="0"/>
              <a:t>Bir acil durum sonrasında görevlilerin herkese anında ulaşması mümkün olmayabilir. Yardım almanız saatler belki de günler sürebileceğinden kendi kendinize hayatta kalmanız gerekebilir. Bu yüzden de çantanızda en az 72 saat hayatta kalmanızı sağlayacak miktarda gıda, su ve diğer ihtiyaçlarınızı karşılayacak malzeme bulunmalıdır.</a:t>
            </a:r>
          </a:p>
          <a:p>
            <a:endParaRPr lang="tr-TR" sz="2000" dirty="0"/>
          </a:p>
        </p:txBody>
      </p:sp>
      <p:sp>
        <p:nvSpPr>
          <p:cNvPr id="4" name="Metin kutusu 3">
            <a:extLst>
              <a:ext uri="{FF2B5EF4-FFF2-40B4-BE49-F238E27FC236}">
                <a16:creationId xmlns:a16="http://schemas.microsoft.com/office/drawing/2014/main" id="{B2DE01F3-8E43-44AD-B46A-C017422BBF29}"/>
              </a:ext>
            </a:extLst>
          </p:cNvPr>
          <p:cNvSpPr txBox="1"/>
          <p:nvPr/>
        </p:nvSpPr>
        <p:spPr>
          <a:xfrm>
            <a:off x="405780" y="6237312"/>
            <a:ext cx="7406066" cy="338554"/>
          </a:xfrm>
          <a:prstGeom prst="rect">
            <a:avLst/>
          </a:prstGeom>
          <a:noFill/>
        </p:spPr>
        <p:txBody>
          <a:bodyPr wrap="none" rtlCol="0">
            <a:spAutoFit/>
          </a:bodyPr>
          <a:lstStyle/>
          <a:p>
            <a:r>
              <a:rPr lang="tr-TR" sz="1600" b="1" i="1" u="sng" dirty="0">
                <a:solidFill>
                  <a:srgbClr val="0066FF"/>
                </a:solidFill>
              </a:rPr>
              <a:t>Kaynak: </a:t>
            </a:r>
            <a:r>
              <a:rPr lang="tr-TR" sz="1600" i="1" dirty="0">
                <a:solidFill>
                  <a:srgbClr val="0066FF"/>
                </a:solidFill>
              </a:rPr>
              <a:t>https://www.afad.gov.tr/afet-ve-acil-durum-cantasi-nasil-hazirlanmali</a:t>
            </a:r>
          </a:p>
        </p:txBody>
      </p:sp>
      <p:pic>
        <p:nvPicPr>
          <p:cNvPr id="5" name="Resim 4">
            <a:extLst>
              <a:ext uri="{FF2B5EF4-FFF2-40B4-BE49-F238E27FC236}">
                <a16:creationId xmlns:a16="http://schemas.microsoft.com/office/drawing/2014/main" id="{A548EF00-11F8-48C0-B15D-215A18FFFAE0}"/>
              </a:ext>
            </a:extLst>
          </p:cNvPr>
          <p:cNvPicPr>
            <a:picLocks noChangeAspect="1"/>
          </p:cNvPicPr>
          <p:nvPr/>
        </p:nvPicPr>
        <p:blipFill>
          <a:blip r:embed="rId2"/>
          <a:stretch>
            <a:fillRect/>
          </a:stretch>
        </p:blipFill>
        <p:spPr>
          <a:xfrm>
            <a:off x="10926844" y="0"/>
            <a:ext cx="1261981" cy="1438781"/>
          </a:xfrm>
          <a:prstGeom prst="rect">
            <a:avLst/>
          </a:prstGeom>
        </p:spPr>
      </p:pic>
    </p:spTree>
    <p:extLst>
      <p:ext uri="{BB962C8B-B14F-4D97-AF65-F5344CB8AC3E}">
        <p14:creationId xmlns:p14="http://schemas.microsoft.com/office/powerpoint/2010/main" val="2014928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5F6A535-2E6C-4F02-89FA-8FFC12A66741}"/>
              </a:ext>
            </a:extLst>
          </p:cNvPr>
          <p:cNvSpPr>
            <a:spLocks noGrp="1"/>
          </p:cNvSpPr>
          <p:nvPr>
            <p:ph type="title"/>
          </p:nvPr>
        </p:nvSpPr>
        <p:spPr>
          <a:xfrm>
            <a:off x="333772" y="152400"/>
            <a:ext cx="11593287" cy="1371600"/>
          </a:xfrm>
        </p:spPr>
        <p:txBody>
          <a:bodyPr>
            <a:normAutofit fontScale="90000"/>
          </a:bodyPr>
          <a:lstStyle/>
          <a:p>
            <a:r>
              <a:rPr lang="tr-TR" b="1" dirty="0"/>
              <a:t>Afet Ve Acil Durum Çantası (3) </a:t>
            </a:r>
            <a:br>
              <a:rPr lang="tr-TR" dirty="0"/>
            </a:br>
            <a:endParaRPr lang="tr-TR" dirty="0"/>
          </a:p>
        </p:txBody>
      </p:sp>
      <p:sp>
        <p:nvSpPr>
          <p:cNvPr id="3" name="İçerik Yer Tutucusu 2">
            <a:extLst>
              <a:ext uri="{FF2B5EF4-FFF2-40B4-BE49-F238E27FC236}">
                <a16:creationId xmlns:a16="http://schemas.microsoft.com/office/drawing/2014/main" id="{4D0606D8-FB28-4D3F-AA16-862D43F66F79}"/>
              </a:ext>
            </a:extLst>
          </p:cNvPr>
          <p:cNvSpPr>
            <a:spLocks noGrp="1"/>
          </p:cNvSpPr>
          <p:nvPr>
            <p:ph idx="1"/>
          </p:nvPr>
        </p:nvSpPr>
        <p:spPr>
          <a:xfrm>
            <a:off x="261764" y="1268760"/>
            <a:ext cx="11665295" cy="5184576"/>
          </a:xfrm>
        </p:spPr>
        <p:txBody>
          <a:bodyPr>
            <a:normAutofit/>
          </a:bodyPr>
          <a:lstStyle/>
          <a:p>
            <a:pPr>
              <a:lnSpc>
                <a:spcPct val="150000"/>
              </a:lnSpc>
              <a:spcBef>
                <a:spcPts val="1200"/>
              </a:spcBef>
              <a:spcAft>
                <a:spcPts val="1200"/>
              </a:spcAft>
            </a:pPr>
            <a:r>
              <a:rPr lang="tr-TR" sz="3200" dirty="0"/>
              <a:t>Bir acil durum sonrasında görevlilerin herkese anında ulaşması mümkün olmayabilir. Yardım almanız saatler belki de günler sürebileceğinden kendi kendinize hayatta kalmanız gerekebilir. Bu yüzden de çantanızda en az 72 saat hayatta kalmanızı sağlayacak miktarda gıda, su ve diğer ihtiyaçlarınızı karşılayacak malzeme bulunmalıdır.</a:t>
            </a:r>
          </a:p>
          <a:p>
            <a:pPr>
              <a:lnSpc>
                <a:spcPct val="150000"/>
              </a:lnSpc>
              <a:spcBef>
                <a:spcPts val="1200"/>
              </a:spcBef>
              <a:spcAft>
                <a:spcPts val="1200"/>
              </a:spcAft>
            </a:pPr>
            <a:endParaRPr lang="tr-TR" dirty="0"/>
          </a:p>
        </p:txBody>
      </p:sp>
      <p:sp>
        <p:nvSpPr>
          <p:cNvPr id="4" name="Metin kutusu 3">
            <a:extLst>
              <a:ext uri="{FF2B5EF4-FFF2-40B4-BE49-F238E27FC236}">
                <a16:creationId xmlns:a16="http://schemas.microsoft.com/office/drawing/2014/main" id="{96D6EF94-7A00-4C77-BFCA-238DFE635864}"/>
              </a:ext>
            </a:extLst>
          </p:cNvPr>
          <p:cNvSpPr txBox="1"/>
          <p:nvPr/>
        </p:nvSpPr>
        <p:spPr>
          <a:xfrm>
            <a:off x="405780" y="6237312"/>
            <a:ext cx="7406066" cy="338554"/>
          </a:xfrm>
          <a:prstGeom prst="rect">
            <a:avLst/>
          </a:prstGeom>
          <a:noFill/>
        </p:spPr>
        <p:txBody>
          <a:bodyPr wrap="none" rtlCol="0">
            <a:spAutoFit/>
          </a:bodyPr>
          <a:lstStyle/>
          <a:p>
            <a:r>
              <a:rPr lang="tr-TR" sz="1600" b="1" i="1" u="sng" dirty="0">
                <a:solidFill>
                  <a:srgbClr val="0066FF"/>
                </a:solidFill>
              </a:rPr>
              <a:t>Kaynak: </a:t>
            </a:r>
            <a:r>
              <a:rPr lang="tr-TR" sz="1600" i="1" dirty="0">
                <a:solidFill>
                  <a:srgbClr val="0066FF"/>
                </a:solidFill>
              </a:rPr>
              <a:t>https://www.afad.gov.tr/afet-ve-acil-durum-cantasi-nasil-hazirlanmali</a:t>
            </a:r>
          </a:p>
        </p:txBody>
      </p:sp>
      <p:pic>
        <p:nvPicPr>
          <p:cNvPr id="5" name="Resim 4">
            <a:extLst>
              <a:ext uri="{FF2B5EF4-FFF2-40B4-BE49-F238E27FC236}">
                <a16:creationId xmlns:a16="http://schemas.microsoft.com/office/drawing/2014/main" id="{E4BBB304-3F44-429C-B8DA-F3AB029EA503}"/>
              </a:ext>
            </a:extLst>
          </p:cNvPr>
          <p:cNvPicPr>
            <a:picLocks noChangeAspect="1"/>
          </p:cNvPicPr>
          <p:nvPr/>
        </p:nvPicPr>
        <p:blipFill>
          <a:blip r:embed="rId2"/>
          <a:stretch>
            <a:fillRect/>
          </a:stretch>
        </p:blipFill>
        <p:spPr>
          <a:xfrm>
            <a:off x="10926844" y="6474"/>
            <a:ext cx="1261981" cy="1438781"/>
          </a:xfrm>
          <a:prstGeom prst="rect">
            <a:avLst/>
          </a:prstGeom>
        </p:spPr>
      </p:pic>
    </p:spTree>
    <p:extLst>
      <p:ext uri="{BB962C8B-B14F-4D97-AF65-F5344CB8AC3E}">
        <p14:creationId xmlns:p14="http://schemas.microsoft.com/office/powerpoint/2010/main" val="667576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5F6A535-2E6C-4F02-89FA-8FFC12A66741}"/>
              </a:ext>
            </a:extLst>
          </p:cNvPr>
          <p:cNvSpPr>
            <a:spLocks noGrp="1"/>
          </p:cNvSpPr>
          <p:nvPr>
            <p:ph type="title"/>
          </p:nvPr>
        </p:nvSpPr>
        <p:spPr>
          <a:xfrm>
            <a:off x="333772" y="152400"/>
            <a:ext cx="11593287" cy="1371600"/>
          </a:xfrm>
        </p:spPr>
        <p:txBody>
          <a:bodyPr>
            <a:normAutofit fontScale="90000"/>
          </a:bodyPr>
          <a:lstStyle/>
          <a:p>
            <a:r>
              <a:rPr lang="tr-TR" b="1" dirty="0"/>
              <a:t>Afet Ve Acil Durum Çantası (4)</a:t>
            </a:r>
            <a:br>
              <a:rPr lang="tr-TR" dirty="0"/>
            </a:br>
            <a:endParaRPr lang="tr-TR" dirty="0"/>
          </a:p>
        </p:txBody>
      </p:sp>
      <p:sp>
        <p:nvSpPr>
          <p:cNvPr id="3" name="İçerik Yer Tutucusu 2">
            <a:extLst>
              <a:ext uri="{FF2B5EF4-FFF2-40B4-BE49-F238E27FC236}">
                <a16:creationId xmlns:a16="http://schemas.microsoft.com/office/drawing/2014/main" id="{4D0606D8-FB28-4D3F-AA16-862D43F66F79}"/>
              </a:ext>
            </a:extLst>
          </p:cNvPr>
          <p:cNvSpPr>
            <a:spLocks noGrp="1"/>
          </p:cNvSpPr>
          <p:nvPr>
            <p:ph idx="1"/>
          </p:nvPr>
        </p:nvSpPr>
        <p:spPr>
          <a:xfrm>
            <a:off x="261764" y="1052736"/>
            <a:ext cx="11665295" cy="5400600"/>
          </a:xfrm>
        </p:spPr>
        <p:txBody>
          <a:bodyPr vert="horz" lIns="91440" tIns="45720" rIns="91440" bIns="45720" rtlCol="0">
            <a:normAutofit fontScale="92500" lnSpcReduction="10000"/>
          </a:bodyPr>
          <a:lstStyle/>
          <a:p>
            <a:pPr>
              <a:lnSpc>
                <a:spcPct val="150000"/>
              </a:lnSpc>
              <a:spcAft>
                <a:spcPts val="1200"/>
              </a:spcAft>
            </a:pPr>
            <a:r>
              <a:rPr lang="tr-TR" sz="3500" dirty="0"/>
              <a:t>Acil durumlarda günler hatta haftalar süren elektrik, gaz, su ve telefon kesintileri yaşanabilir. Bu yüzden çantanız bu kesintiler süresince size kolaylık sağlayacak malzemeleri de içermelidir.</a:t>
            </a:r>
          </a:p>
          <a:p>
            <a:pPr>
              <a:lnSpc>
                <a:spcPct val="150000"/>
              </a:lnSpc>
              <a:spcAft>
                <a:spcPts val="1200"/>
              </a:spcAft>
            </a:pPr>
            <a:r>
              <a:rPr lang="tr-TR" sz="3500" dirty="0"/>
              <a:t>Hazırlayacağınız çantanın her an taşınabilir olması ve olası tahliye durumlarında kullanabilmeniz için aracınızda bulunması yararınıza olacaktır.</a:t>
            </a:r>
          </a:p>
          <a:p>
            <a:pPr>
              <a:lnSpc>
                <a:spcPct val="150000"/>
              </a:lnSpc>
              <a:spcAft>
                <a:spcPts val="1200"/>
              </a:spcAft>
            </a:pPr>
            <a:endParaRPr lang="tr-TR" sz="3200" dirty="0"/>
          </a:p>
        </p:txBody>
      </p:sp>
      <p:sp>
        <p:nvSpPr>
          <p:cNvPr id="4" name="Metin kutusu 3">
            <a:extLst>
              <a:ext uri="{FF2B5EF4-FFF2-40B4-BE49-F238E27FC236}">
                <a16:creationId xmlns:a16="http://schemas.microsoft.com/office/drawing/2014/main" id="{92FEF355-63E8-4839-B27B-6B7D1D903CCF}"/>
              </a:ext>
            </a:extLst>
          </p:cNvPr>
          <p:cNvSpPr txBox="1"/>
          <p:nvPr/>
        </p:nvSpPr>
        <p:spPr>
          <a:xfrm>
            <a:off x="405780" y="6237312"/>
            <a:ext cx="7406066" cy="338554"/>
          </a:xfrm>
          <a:prstGeom prst="rect">
            <a:avLst/>
          </a:prstGeom>
          <a:noFill/>
        </p:spPr>
        <p:txBody>
          <a:bodyPr wrap="none" rtlCol="0">
            <a:spAutoFit/>
          </a:bodyPr>
          <a:lstStyle/>
          <a:p>
            <a:r>
              <a:rPr lang="tr-TR" sz="1600" b="1" i="1" u="sng" dirty="0">
                <a:solidFill>
                  <a:srgbClr val="0066FF"/>
                </a:solidFill>
              </a:rPr>
              <a:t>Kaynak: </a:t>
            </a:r>
            <a:r>
              <a:rPr lang="tr-TR" sz="1600" i="1" dirty="0">
                <a:solidFill>
                  <a:srgbClr val="0066FF"/>
                </a:solidFill>
              </a:rPr>
              <a:t>https://www.afad.gov.tr/afet-ve-acil-durum-cantasi-nasil-hazirlanmali</a:t>
            </a:r>
          </a:p>
        </p:txBody>
      </p:sp>
      <p:pic>
        <p:nvPicPr>
          <p:cNvPr id="5" name="Resim 4">
            <a:extLst>
              <a:ext uri="{FF2B5EF4-FFF2-40B4-BE49-F238E27FC236}">
                <a16:creationId xmlns:a16="http://schemas.microsoft.com/office/drawing/2014/main" id="{A463B9D8-EAA6-42FB-BC2E-BB151F74728C}"/>
              </a:ext>
            </a:extLst>
          </p:cNvPr>
          <p:cNvPicPr>
            <a:picLocks noChangeAspect="1"/>
          </p:cNvPicPr>
          <p:nvPr/>
        </p:nvPicPr>
        <p:blipFill>
          <a:blip r:embed="rId2"/>
          <a:stretch>
            <a:fillRect/>
          </a:stretch>
        </p:blipFill>
        <p:spPr>
          <a:xfrm>
            <a:off x="11102172" y="29871"/>
            <a:ext cx="1086653" cy="1238890"/>
          </a:xfrm>
          <a:prstGeom prst="rect">
            <a:avLst/>
          </a:prstGeom>
        </p:spPr>
      </p:pic>
    </p:spTree>
    <p:extLst>
      <p:ext uri="{BB962C8B-B14F-4D97-AF65-F5344CB8AC3E}">
        <p14:creationId xmlns:p14="http://schemas.microsoft.com/office/powerpoint/2010/main" val="3721484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5F6A535-2E6C-4F02-89FA-8FFC12A66741}"/>
              </a:ext>
            </a:extLst>
          </p:cNvPr>
          <p:cNvSpPr>
            <a:spLocks noGrp="1"/>
          </p:cNvSpPr>
          <p:nvPr>
            <p:ph type="title"/>
          </p:nvPr>
        </p:nvSpPr>
        <p:spPr>
          <a:xfrm>
            <a:off x="261764" y="133349"/>
            <a:ext cx="11665296" cy="1279427"/>
          </a:xfrm>
        </p:spPr>
        <p:txBody>
          <a:bodyPr>
            <a:noAutofit/>
          </a:bodyPr>
          <a:lstStyle/>
          <a:p>
            <a:r>
              <a:rPr lang="tr-TR" sz="3600" b="1" dirty="0"/>
              <a:t>Bir Afet ve Acil Durum Çantasında Olması Önerilen Malzemeler:</a:t>
            </a:r>
            <a:endParaRPr lang="tr-TR" sz="3600" dirty="0"/>
          </a:p>
        </p:txBody>
      </p:sp>
      <p:sp>
        <p:nvSpPr>
          <p:cNvPr id="3" name="İçerik Yer Tutucusu 2">
            <a:extLst>
              <a:ext uri="{FF2B5EF4-FFF2-40B4-BE49-F238E27FC236}">
                <a16:creationId xmlns:a16="http://schemas.microsoft.com/office/drawing/2014/main" id="{4D0606D8-FB28-4D3F-AA16-862D43F66F79}"/>
              </a:ext>
            </a:extLst>
          </p:cNvPr>
          <p:cNvSpPr>
            <a:spLocks noGrp="1"/>
          </p:cNvSpPr>
          <p:nvPr>
            <p:ph sz="half" idx="1"/>
          </p:nvPr>
        </p:nvSpPr>
        <p:spPr>
          <a:xfrm>
            <a:off x="261764" y="1412776"/>
            <a:ext cx="5544616" cy="5184576"/>
          </a:xfrm>
        </p:spPr>
        <p:txBody>
          <a:bodyPr>
            <a:normAutofit/>
          </a:bodyPr>
          <a:lstStyle/>
          <a:p>
            <a:pPr lvl="0"/>
            <a:r>
              <a:rPr lang="tr-TR" sz="3200" dirty="0"/>
              <a:t>Bir kişiye üç gün yetecek kadar su </a:t>
            </a:r>
            <a:r>
              <a:rPr lang="tr-TR" sz="1200" dirty="0"/>
              <a:t>(Bir kişinin içmesi ve temizliği için bir gün yetecek kadar su miktarı ortalama 4 litredir.)</a:t>
            </a:r>
          </a:p>
          <a:p>
            <a:pPr lvl="0"/>
            <a:r>
              <a:rPr lang="tr-TR" sz="3200" dirty="0"/>
              <a:t>Bir kişiye üç gün yetecek miktarda bozulmaya dayanıklı gıda</a:t>
            </a:r>
          </a:p>
          <a:p>
            <a:pPr lvl="0"/>
            <a:r>
              <a:rPr lang="tr-TR" sz="3200" dirty="0"/>
              <a:t>Pilli radyo</a:t>
            </a:r>
          </a:p>
          <a:p>
            <a:pPr lvl="0"/>
            <a:r>
              <a:rPr lang="tr-TR" sz="3200" dirty="0"/>
              <a:t>El feneri</a:t>
            </a:r>
          </a:p>
          <a:p>
            <a:pPr lvl="0"/>
            <a:r>
              <a:rPr lang="tr-TR" sz="3200" dirty="0"/>
              <a:t>Ekstra pil</a:t>
            </a:r>
          </a:p>
          <a:p>
            <a:pPr lvl="0"/>
            <a:r>
              <a:rPr lang="tr-TR" sz="3200" dirty="0"/>
              <a:t>İlk yardım çantası</a:t>
            </a:r>
          </a:p>
          <a:p>
            <a:pPr>
              <a:lnSpc>
                <a:spcPct val="150000"/>
              </a:lnSpc>
              <a:spcBef>
                <a:spcPts val="1200"/>
              </a:spcBef>
              <a:spcAft>
                <a:spcPts val="1200"/>
              </a:spcAft>
            </a:pPr>
            <a:endParaRPr lang="tr-TR" sz="2000" dirty="0"/>
          </a:p>
        </p:txBody>
      </p:sp>
      <p:sp>
        <p:nvSpPr>
          <p:cNvPr id="4" name="İçerik Yer Tutucusu 3">
            <a:extLst>
              <a:ext uri="{FF2B5EF4-FFF2-40B4-BE49-F238E27FC236}">
                <a16:creationId xmlns:a16="http://schemas.microsoft.com/office/drawing/2014/main" id="{82B53551-0C10-4F98-9F48-9CB911D75274}"/>
              </a:ext>
            </a:extLst>
          </p:cNvPr>
          <p:cNvSpPr>
            <a:spLocks noGrp="1"/>
          </p:cNvSpPr>
          <p:nvPr>
            <p:ph sz="half" idx="2"/>
          </p:nvPr>
        </p:nvSpPr>
        <p:spPr>
          <a:xfrm>
            <a:off x="6094412" y="1420416"/>
            <a:ext cx="5832648" cy="5176936"/>
          </a:xfrm>
        </p:spPr>
        <p:txBody>
          <a:bodyPr>
            <a:normAutofit/>
          </a:bodyPr>
          <a:lstStyle/>
          <a:p>
            <a:pPr lvl="0"/>
            <a:r>
              <a:rPr lang="tr-TR" sz="3200" dirty="0"/>
              <a:t>Yardım çağırmak için düdük</a:t>
            </a:r>
          </a:p>
          <a:p>
            <a:pPr lvl="0"/>
            <a:r>
              <a:rPr lang="tr-TR" sz="3200" dirty="0"/>
              <a:t>Mevsime uygun temiz giysi</a:t>
            </a:r>
          </a:p>
          <a:p>
            <a:pPr lvl="0"/>
            <a:r>
              <a:rPr lang="tr-TR" sz="3200" dirty="0"/>
              <a:t>Konserve açacağı da içeren çok amaçlı çakı</a:t>
            </a:r>
          </a:p>
          <a:p>
            <a:pPr lvl="0"/>
            <a:r>
              <a:rPr lang="tr-TR" sz="3200" dirty="0"/>
              <a:t>Çöp poşeti</a:t>
            </a:r>
          </a:p>
          <a:p>
            <a:pPr lvl="0"/>
            <a:r>
              <a:rPr lang="tr-TR" sz="3200" dirty="0"/>
              <a:t>Önemli evraklar</a:t>
            </a:r>
          </a:p>
          <a:p>
            <a:pPr lvl="0"/>
            <a:r>
              <a:rPr lang="tr-TR" sz="3200" dirty="0"/>
              <a:t>Kişisel hijyen malzemeleri</a:t>
            </a:r>
          </a:p>
          <a:p>
            <a:pPr lvl="0"/>
            <a:r>
              <a:rPr lang="tr-TR" sz="3200" dirty="0"/>
              <a:t>Düzenli kullanılan ilaçlar</a:t>
            </a:r>
          </a:p>
          <a:p>
            <a:endParaRPr lang="tr-TR" sz="3200" dirty="0"/>
          </a:p>
        </p:txBody>
      </p:sp>
    </p:spTree>
    <p:extLst>
      <p:ext uri="{BB962C8B-B14F-4D97-AF65-F5344CB8AC3E}">
        <p14:creationId xmlns:p14="http://schemas.microsoft.com/office/powerpoint/2010/main" val="4075265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Resim 7">
            <a:extLst>
              <a:ext uri="{FF2B5EF4-FFF2-40B4-BE49-F238E27FC236}">
                <a16:creationId xmlns:a16="http://schemas.microsoft.com/office/drawing/2014/main" id="{85A372C7-DCCC-4B73-A31A-708377EF78B2}"/>
              </a:ext>
            </a:extLst>
          </p:cNvPr>
          <p:cNvPicPr>
            <a:picLocks noChangeAspect="1"/>
          </p:cNvPicPr>
          <p:nvPr/>
        </p:nvPicPr>
        <p:blipFill>
          <a:blip r:embed="rId2"/>
          <a:stretch>
            <a:fillRect/>
          </a:stretch>
        </p:blipFill>
        <p:spPr>
          <a:xfrm>
            <a:off x="7962500" y="3373814"/>
            <a:ext cx="1712413" cy="1712413"/>
          </a:xfrm>
          <a:prstGeom prst="rect">
            <a:avLst/>
          </a:prstGeom>
        </p:spPr>
      </p:pic>
      <p:pic>
        <p:nvPicPr>
          <p:cNvPr id="9" name="Resim 8">
            <a:extLst>
              <a:ext uri="{FF2B5EF4-FFF2-40B4-BE49-F238E27FC236}">
                <a16:creationId xmlns:a16="http://schemas.microsoft.com/office/drawing/2014/main" id="{06774934-8497-42EC-9A00-71965CB70BC9}"/>
              </a:ext>
            </a:extLst>
          </p:cNvPr>
          <p:cNvPicPr>
            <a:picLocks noChangeAspect="1"/>
          </p:cNvPicPr>
          <p:nvPr/>
        </p:nvPicPr>
        <p:blipFill>
          <a:blip r:embed="rId3"/>
          <a:stretch>
            <a:fillRect/>
          </a:stretch>
        </p:blipFill>
        <p:spPr>
          <a:xfrm>
            <a:off x="7190173" y="4104456"/>
            <a:ext cx="836712" cy="836712"/>
          </a:xfrm>
          <a:prstGeom prst="rect">
            <a:avLst/>
          </a:prstGeom>
        </p:spPr>
      </p:pic>
      <p:pic>
        <p:nvPicPr>
          <p:cNvPr id="4" name="Resim 3">
            <a:extLst>
              <a:ext uri="{FF2B5EF4-FFF2-40B4-BE49-F238E27FC236}">
                <a16:creationId xmlns:a16="http://schemas.microsoft.com/office/drawing/2014/main" id="{BEDDFCB7-D7FB-4DCB-960B-C6DBFD545BBA}"/>
              </a:ext>
            </a:extLst>
          </p:cNvPr>
          <p:cNvPicPr>
            <a:picLocks noChangeAspect="1"/>
          </p:cNvPicPr>
          <p:nvPr/>
        </p:nvPicPr>
        <p:blipFill>
          <a:blip r:embed="rId4"/>
          <a:stretch>
            <a:fillRect/>
          </a:stretch>
        </p:blipFill>
        <p:spPr>
          <a:xfrm>
            <a:off x="4770957" y="2746141"/>
            <a:ext cx="2304256" cy="2627075"/>
          </a:xfrm>
          <a:prstGeom prst="rect">
            <a:avLst/>
          </a:prstGeom>
        </p:spPr>
      </p:pic>
      <p:pic>
        <p:nvPicPr>
          <p:cNvPr id="5" name="Resim 4">
            <a:extLst>
              <a:ext uri="{FF2B5EF4-FFF2-40B4-BE49-F238E27FC236}">
                <a16:creationId xmlns:a16="http://schemas.microsoft.com/office/drawing/2014/main" id="{7ADADDA5-4140-45EA-850D-9B3580CE6803}"/>
              </a:ext>
            </a:extLst>
          </p:cNvPr>
          <p:cNvPicPr>
            <a:picLocks noChangeAspect="1"/>
          </p:cNvPicPr>
          <p:nvPr/>
        </p:nvPicPr>
        <p:blipFill>
          <a:blip r:embed="rId5"/>
          <a:stretch>
            <a:fillRect/>
          </a:stretch>
        </p:blipFill>
        <p:spPr>
          <a:xfrm>
            <a:off x="3266250" y="1556792"/>
            <a:ext cx="829324" cy="1632974"/>
          </a:xfrm>
          <a:prstGeom prst="rect">
            <a:avLst/>
          </a:prstGeom>
        </p:spPr>
      </p:pic>
      <p:pic>
        <p:nvPicPr>
          <p:cNvPr id="6" name="Resim 5">
            <a:extLst>
              <a:ext uri="{FF2B5EF4-FFF2-40B4-BE49-F238E27FC236}">
                <a16:creationId xmlns:a16="http://schemas.microsoft.com/office/drawing/2014/main" id="{06CF166D-DC08-4C62-8EE7-C8F27F0552D0}"/>
              </a:ext>
            </a:extLst>
          </p:cNvPr>
          <p:cNvPicPr>
            <a:picLocks noChangeAspect="1"/>
          </p:cNvPicPr>
          <p:nvPr/>
        </p:nvPicPr>
        <p:blipFill>
          <a:blip r:embed="rId6"/>
          <a:stretch>
            <a:fillRect/>
          </a:stretch>
        </p:blipFill>
        <p:spPr>
          <a:xfrm>
            <a:off x="4475179" y="1702209"/>
            <a:ext cx="2088232" cy="1342140"/>
          </a:xfrm>
          <a:prstGeom prst="rect">
            <a:avLst/>
          </a:prstGeom>
        </p:spPr>
      </p:pic>
      <p:pic>
        <p:nvPicPr>
          <p:cNvPr id="7" name="Resim 6">
            <a:extLst>
              <a:ext uri="{FF2B5EF4-FFF2-40B4-BE49-F238E27FC236}">
                <a16:creationId xmlns:a16="http://schemas.microsoft.com/office/drawing/2014/main" id="{57A2BD2C-4FD5-4806-B55D-6606CF5EB0E4}"/>
              </a:ext>
            </a:extLst>
          </p:cNvPr>
          <p:cNvPicPr>
            <a:picLocks noChangeAspect="1"/>
          </p:cNvPicPr>
          <p:nvPr/>
        </p:nvPicPr>
        <p:blipFill rotWithShape="1">
          <a:blip r:embed="rId7"/>
          <a:srcRect l="6158" t="37157" r="17460" b="34976"/>
          <a:stretch/>
        </p:blipFill>
        <p:spPr>
          <a:xfrm>
            <a:off x="6859189" y="4941168"/>
            <a:ext cx="2088000" cy="1224000"/>
          </a:xfrm>
          <a:prstGeom prst="rect">
            <a:avLst/>
          </a:prstGeom>
        </p:spPr>
      </p:pic>
      <p:pic>
        <p:nvPicPr>
          <p:cNvPr id="10" name="Resim 9">
            <a:extLst>
              <a:ext uri="{FF2B5EF4-FFF2-40B4-BE49-F238E27FC236}">
                <a16:creationId xmlns:a16="http://schemas.microsoft.com/office/drawing/2014/main" id="{27F30B40-28BF-42A5-9A46-9E4EC7B4FF19}"/>
              </a:ext>
            </a:extLst>
          </p:cNvPr>
          <p:cNvPicPr>
            <a:picLocks noChangeAspect="1"/>
          </p:cNvPicPr>
          <p:nvPr/>
        </p:nvPicPr>
        <p:blipFill rotWithShape="1">
          <a:blip r:embed="rId8"/>
          <a:srcRect l="9800" t="50890" r="4686" b="18305"/>
          <a:stretch/>
        </p:blipFill>
        <p:spPr>
          <a:xfrm>
            <a:off x="2222134" y="3573016"/>
            <a:ext cx="2088232" cy="909391"/>
          </a:xfrm>
          <a:prstGeom prst="rect">
            <a:avLst/>
          </a:prstGeom>
        </p:spPr>
      </p:pic>
      <p:pic>
        <p:nvPicPr>
          <p:cNvPr id="11" name="Resim 10">
            <a:extLst>
              <a:ext uri="{FF2B5EF4-FFF2-40B4-BE49-F238E27FC236}">
                <a16:creationId xmlns:a16="http://schemas.microsoft.com/office/drawing/2014/main" id="{23757EBD-7988-4BB2-93BB-B1B79B7E8B74}"/>
              </a:ext>
            </a:extLst>
          </p:cNvPr>
          <p:cNvPicPr>
            <a:picLocks noChangeAspect="1"/>
          </p:cNvPicPr>
          <p:nvPr/>
        </p:nvPicPr>
        <p:blipFill rotWithShape="1">
          <a:blip r:embed="rId9"/>
          <a:srcRect l="7250" t="44099" r="41568" b="30179"/>
          <a:stretch/>
        </p:blipFill>
        <p:spPr>
          <a:xfrm>
            <a:off x="2971738" y="4774947"/>
            <a:ext cx="847547" cy="638920"/>
          </a:xfrm>
          <a:prstGeom prst="rect">
            <a:avLst/>
          </a:prstGeom>
        </p:spPr>
      </p:pic>
      <p:pic>
        <p:nvPicPr>
          <p:cNvPr id="12" name="Resim 11">
            <a:extLst>
              <a:ext uri="{FF2B5EF4-FFF2-40B4-BE49-F238E27FC236}">
                <a16:creationId xmlns:a16="http://schemas.microsoft.com/office/drawing/2014/main" id="{54668877-3B2F-48B5-A139-F673143032AD}"/>
              </a:ext>
            </a:extLst>
          </p:cNvPr>
          <p:cNvPicPr>
            <a:picLocks noChangeAspect="1"/>
          </p:cNvPicPr>
          <p:nvPr/>
        </p:nvPicPr>
        <p:blipFill rotWithShape="1">
          <a:blip r:embed="rId10"/>
          <a:srcRect t="36231" r="3149" b="27550"/>
          <a:stretch/>
        </p:blipFill>
        <p:spPr>
          <a:xfrm>
            <a:off x="4510236" y="5373216"/>
            <a:ext cx="2304256" cy="1292631"/>
          </a:xfrm>
          <a:prstGeom prst="rect">
            <a:avLst/>
          </a:prstGeom>
        </p:spPr>
      </p:pic>
      <p:pic>
        <p:nvPicPr>
          <p:cNvPr id="13" name="Resim 12">
            <a:extLst>
              <a:ext uri="{FF2B5EF4-FFF2-40B4-BE49-F238E27FC236}">
                <a16:creationId xmlns:a16="http://schemas.microsoft.com/office/drawing/2014/main" id="{3E35FF1B-F44A-4C3D-8A38-3D64CBE62B35}"/>
              </a:ext>
            </a:extLst>
          </p:cNvPr>
          <p:cNvPicPr>
            <a:picLocks noChangeAspect="1"/>
          </p:cNvPicPr>
          <p:nvPr/>
        </p:nvPicPr>
        <p:blipFill rotWithShape="1">
          <a:blip r:embed="rId11"/>
          <a:srcRect l="46113" t="45116" r="16090" b="1053"/>
          <a:stretch/>
        </p:blipFill>
        <p:spPr>
          <a:xfrm>
            <a:off x="3586612" y="5413867"/>
            <a:ext cx="986787" cy="909392"/>
          </a:xfrm>
          <a:prstGeom prst="rect">
            <a:avLst/>
          </a:prstGeom>
        </p:spPr>
      </p:pic>
      <p:pic>
        <p:nvPicPr>
          <p:cNvPr id="14" name="Resim 13">
            <a:extLst>
              <a:ext uri="{FF2B5EF4-FFF2-40B4-BE49-F238E27FC236}">
                <a16:creationId xmlns:a16="http://schemas.microsoft.com/office/drawing/2014/main" id="{F7741AA9-ADBA-4939-9C78-CF5760162F15}"/>
              </a:ext>
            </a:extLst>
          </p:cNvPr>
          <p:cNvPicPr>
            <a:picLocks noChangeAspect="1"/>
          </p:cNvPicPr>
          <p:nvPr/>
        </p:nvPicPr>
        <p:blipFill rotWithShape="1">
          <a:blip r:embed="rId12"/>
          <a:srcRect l="32184" t="27374" r="2354" b="3350"/>
          <a:stretch/>
        </p:blipFill>
        <p:spPr>
          <a:xfrm>
            <a:off x="7075046" y="2207974"/>
            <a:ext cx="2088232" cy="1344963"/>
          </a:xfrm>
          <a:prstGeom prst="rect">
            <a:avLst/>
          </a:prstGeom>
        </p:spPr>
      </p:pic>
      <p:pic>
        <p:nvPicPr>
          <p:cNvPr id="16" name="Resim 15">
            <a:extLst>
              <a:ext uri="{FF2B5EF4-FFF2-40B4-BE49-F238E27FC236}">
                <a16:creationId xmlns:a16="http://schemas.microsoft.com/office/drawing/2014/main" id="{B9FED845-3AAC-43BB-B04F-A912118A7D0D}"/>
              </a:ext>
            </a:extLst>
          </p:cNvPr>
          <p:cNvPicPr>
            <a:picLocks noChangeAspect="1"/>
          </p:cNvPicPr>
          <p:nvPr/>
        </p:nvPicPr>
        <p:blipFill rotWithShape="1">
          <a:blip r:embed="rId13"/>
          <a:srcRect l="42746" t="6177" r="43291" b="12664"/>
          <a:stretch/>
        </p:blipFill>
        <p:spPr>
          <a:xfrm>
            <a:off x="10170058" y="3282854"/>
            <a:ext cx="277182" cy="1611120"/>
          </a:xfrm>
          <a:prstGeom prst="rect">
            <a:avLst/>
          </a:prstGeom>
        </p:spPr>
      </p:pic>
      <p:sp>
        <p:nvSpPr>
          <p:cNvPr id="17" name="Başlık 1">
            <a:extLst>
              <a:ext uri="{FF2B5EF4-FFF2-40B4-BE49-F238E27FC236}">
                <a16:creationId xmlns:a16="http://schemas.microsoft.com/office/drawing/2014/main" id="{072529BD-E10B-4C62-9F6B-BCF2C5C1AE3E}"/>
              </a:ext>
            </a:extLst>
          </p:cNvPr>
          <p:cNvSpPr>
            <a:spLocks noGrp="1"/>
          </p:cNvSpPr>
          <p:nvPr>
            <p:ph type="title"/>
          </p:nvPr>
        </p:nvSpPr>
        <p:spPr>
          <a:xfrm>
            <a:off x="261764" y="231157"/>
            <a:ext cx="11665296" cy="1279427"/>
          </a:xfrm>
        </p:spPr>
        <p:txBody>
          <a:bodyPr>
            <a:noAutofit/>
          </a:bodyPr>
          <a:lstStyle/>
          <a:p>
            <a:r>
              <a:rPr lang="tr-TR" sz="3600" b="1" dirty="0"/>
              <a:t>Acil Durum Çantasında Olması Önerilen Malzemeler:</a:t>
            </a:r>
            <a:endParaRPr lang="tr-TR" sz="3600" dirty="0"/>
          </a:p>
        </p:txBody>
      </p:sp>
    </p:spTree>
    <p:extLst>
      <p:ext uri="{BB962C8B-B14F-4D97-AF65-F5344CB8AC3E}">
        <p14:creationId xmlns:p14="http://schemas.microsoft.com/office/powerpoint/2010/main" val="1232933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ahta Yazı">
  <a:themeElements>
    <a:clrScheme name="Tahta Yazı">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Tahta Yazı">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Tahta Yazı">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eması">
  <a:themeElements>
    <a:clrScheme name="Digital Blue Tunnel">
      <a:dk1>
        <a:srgbClr val="000000"/>
      </a:dk1>
      <a:lt1>
        <a:sysClr val="window" lastClr="FFFFFF"/>
      </a:lt1>
      <a:dk2>
        <a:srgbClr val="001027"/>
      </a:dk2>
      <a:lt2>
        <a:srgbClr val="C1EBF7"/>
      </a:lt2>
      <a:accent1>
        <a:srgbClr val="56C5FF"/>
      </a:accent1>
      <a:accent2>
        <a:srgbClr val="4BB836"/>
      </a:accent2>
      <a:accent3>
        <a:srgbClr val="F8B004"/>
      </a:accent3>
      <a:accent4>
        <a:srgbClr val="972ACD"/>
      </a:accent4>
      <a:accent5>
        <a:srgbClr val="F86E24"/>
      </a:accent5>
      <a:accent6>
        <a:srgbClr val="DB30C7"/>
      </a:accent6>
      <a:hlink>
        <a:srgbClr val="F8B004"/>
      </a:hlink>
      <a:folHlink>
        <a:srgbClr val="969696"/>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eması">
  <a:themeElements>
    <a:clrScheme name="Digital Blue Tunnel">
      <a:dk1>
        <a:srgbClr val="000000"/>
      </a:dk1>
      <a:lt1>
        <a:sysClr val="window" lastClr="FFFFFF"/>
      </a:lt1>
      <a:dk2>
        <a:srgbClr val="001027"/>
      </a:dk2>
      <a:lt2>
        <a:srgbClr val="C1EBF7"/>
      </a:lt2>
      <a:accent1>
        <a:srgbClr val="56C5FF"/>
      </a:accent1>
      <a:accent2>
        <a:srgbClr val="4BB836"/>
      </a:accent2>
      <a:accent3>
        <a:srgbClr val="F8B004"/>
      </a:accent3>
      <a:accent4>
        <a:srgbClr val="972ACD"/>
      </a:accent4>
      <a:accent5>
        <a:srgbClr val="F86E24"/>
      </a:accent5>
      <a:accent6>
        <a:srgbClr val="DB30C7"/>
      </a:accent6>
      <a:hlink>
        <a:srgbClr val="F8B004"/>
      </a:hlink>
      <a:folHlink>
        <a:srgbClr val="969696"/>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true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1564227</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Take your audience through a digital tunnel where they'll  burst through to the other side and see the information you want to present. Show them lists, charts, tables, SmartArt,  and pictures using a variety of layouts in widescreen (16X9) format. This design works well for subjects on science and technology, computers, communication, and more.   
</APDescription>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2012-05-11T02:04:00+00:00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2029-01-01T08:00:00+00:00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TP102895246</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835483</LocLastLocAttemptVersionLookup>
    <IsSearchable xmlns="4873beb7-5857-4685-be1f-d57550cc96cc">true</IsSearchable>
    <TemplateTemplateType xmlns="4873beb7-5857-4685-be1f-d57550cc96cc">PowerPoint Presentation Template</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IntlLangReview xmlns="4873beb7-5857-4685-be1f-d57550cc96cc">false</IntlLangReview>
    <OutputCachingOn xmlns="4873beb7-5857-4685-be1f-d57550cc96cc">false</OutputCachingOn>
    <AverageRating xmlns="4873beb7-5857-4685-be1f-d57550cc96cc" xsi:nil="true"/>
    <APAuthor xmlns="4873beb7-5857-4685-be1f-d57550cc96cc">
      <UserInfo>
        <DisplayName>REDMOND\v-vaddu</DisplayName>
        <AccountId>2567</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15</OriginalRelease>
    <TPLaunchHelpLinkType xmlns="4873beb7-5857-4685-be1f-d57550cc96cc">Template</TPLaunchHelpLinkType>
    <LocalizationTagsTaxHTField0 xmlns="4873beb7-5857-4685-be1f-d57550cc96cc">
      <Terms xmlns="http://schemas.microsoft.com/office/infopath/2007/PartnerControls"/>
    </LocalizationTagsTaxHTField0>
    <LocMarketGroupTiers2 xmlns="4873beb7-5857-4685-be1f-d57550cc96cc" xsi:nil="true"/>
  </documentManagement>
</p:properties>
</file>

<file path=customXml/item3.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2CCB507-0646-4A50-A4F7-7F385079D5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0E41224-0370-4595-877C-23316CD80004}">
  <ds:schemaRefs>
    <ds:schemaRef ds:uri="http://schemas.microsoft.com/office/2006/metadata/properties"/>
    <ds:schemaRef ds:uri="http://schemas.microsoft.com/office/infopath/2007/PartnerControls"/>
    <ds:schemaRef ds:uri="4873beb7-5857-4685-be1f-d57550cc96cc"/>
  </ds:schemaRefs>
</ds:datastoreItem>
</file>

<file path=customXml/itemProps3.xml><?xml version="1.0" encoding="utf-8"?>
<ds:datastoreItem xmlns:ds="http://schemas.openxmlformats.org/officeDocument/2006/customXml" ds:itemID="{74228E6B-D70C-44BB-A81F-A245495F612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TM03090434[[fn=Tahta Yazı]]</Template>
  <TotalTime>0</TotalTime>
  <Words>375</Words>
  <Application>Microsoft Office PowerPoint</Application>
  <PresentationFormat>Özel</PresentationFormat>
  <Paragraphs>32</Paragraphs>
  <Slides>8</Slides>
  <Notes>0</Notes>
  <HiddenSlides>0</HiddenSlides>
  <MMClips>0</MMClips>
  <ScaleCrop>false</ScaleCrop>
  <HeadingPairs>
    <vt:vector size="8" baseType="variant">
      <vt:variant>
        <vt:lpstr>Kullanılan Yazı Tipleri</vt:lpstr>
      </vt:variant>
      <vt:variant>
        <vt:i4>5</vt:i4>
      </vt:variant>
      <vt:variant>
        <vt:lpstr>Tema</vt:lpstr>
      </vt:variant>
      <vt:variant>
        <vt:i4>1</vt:i4>
      </vt:variant>
      <vt:variant>
        <vt:lpstr>Eklenmiş OLE Hizmet Programları</vt:lpstr>
      </vt:variant>
      <vt:variant>
        <vt:i4>0</vt:i4>
      </vt:variant>
      <vt:variant>
        <vt:lpstr>Slayt Başlıkları</vt:lpstr>
      </vt:variant>
      <vt:variant>
        <vt:i4>8</vt:i4>
      </vt:variant>
    </vt:vector>
  </HeadingPairs>
  <TitlesOfParts>
    <vt:vector size="14" baseType="lpstr">
      <vt:lpstr>Algerian</vt:lpstr>
      <vt:lpstr>Corbel</vt:lpstr>
      <vt:lpstr>Rockwell</vt:lpstr>
      <vt:lpstr>Rockwell Condensed</vt:lpstr>
      <vt:lpstr>Wingdings</vt:lpstr>
      <vt:lpstr>Tahta Yazı</vt:lpstr>
      <vt:lpstr>Deprem ve acil durum  çantası</vt:lpstr>
      <vt:lpstr>PowerPoint Sunusu</vt:lpstr>
      <vt:lpstr>Afet Ve Acil Durum Çantası (1) </vt:lpstr>
      <vt:lpstr>Afet Ve Acil Durum Çantası (2) </vt:lpstr>
      <vt:lpstr>Afet Ve Acil Durum Çantası (3)  </vt:lpstr>
      <vt:lpstr>Afet Ve Acil Durum Çantası (4) </vt:lpstr>
      <vt:lpstr>Bir Afet ve Acil Durum Çantasında Olması Önerilen Malzemeler:</vt:lpstr>
      <vt:lpstr>Acil Durum Çantasında Olması Önerilen Malzemeler: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2020-02-04T21:48:36Z</dcterms:created>
  <dcterms:modified xsi:type="dcterms:W3CDTF">2020-02-05T01:02:31Z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